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6" r:id="rId4"/>
    <p:sldMasterId id="2147483708" r:id="rId5"/>
    <p:sldMasterId id="2147483721" r:id="rId6"/>
    <p:sldMasterId id="2147483734" r:id="rId7"/>
  </p:sldMasterIdLst>
  <p:notesMasterIdLst>
    <p:notesMasterId r:id="rId31"/>
  </p:notesMasterIdLst>
  <p:handoutMasterIdLst>
    <p:handoutMasterId r:id="rId32"/>
  </p:handoutMasterIdLst>
  <p:sldIdLst>
    <p:sldId id="309" r:id="rId8"/>
    <p:sldId id="310" r:id="rId9"/>
    <p:sldId id="311" r:id="rId10"/>
    <p:sldId id="321" r:id="rId11"/>
    <p:sldId id="312" r:id="rId12"/>
    <p:sldId id="313" r:id="rId13"/>
    <p:sldId id="319" r:id="rId14"/>
    <p:sldId id="320" r:id="rId15"/>
    <p:sldId id="348" r:id="rId16"/>
    <p:sldId id="349" r:id="rId17"/>
    <p:sldId id="325" r:id="rId18"/>
    <p:sldId id="350" r:id="rId19"/>
    <p:sldId id="351" r:id="rId20"/>
    <p:sldId id="352" r:id="rId21"/>
    <p:sldId id="329" r:id="rId22"/>
    <p:sldId id="353" r:id="rId23"/>
    <p:sldId id="354" r:id="rId24"/>
    <p:sldId id="355" r:id="rId25"/>
    <p:sldId id="356" r:id="rId26"/>
    <p:sldId id="357" r:id="rId27"/>
    <p:sldId id="358" r:id="rId28"/>
    <p:sldId id="277" r:id="rId29"/>
    <p:sldId id="3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52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101" autoAdjust="0"/>
  </p:normalViewPr>
  <p:slideViewPr>
    <p:cSldViewPr>
      <p:cViewPr>
        <p:scale>
          <a:sx n="78" d="100"/>
          <a:sy n="78" d="100"/>
        </p:scale>
        <p:origin x="-174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0;&#1085;&#1080;&#1075;&#1072;1%20&#1076;&#1083;&#1103;%20&#1089;&#1083;&#1072;&#1081;&#1076;&#1086;&#1074;%202019-2021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Documents\&#1050;&#1085;&#1080;&#1075;&#1072;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0;&#1085;&#1080;&#1075;&#1072;1%20&#1076;&#1083;&#1103;%20&#1089;&#1083;&#1072;&#1081;&#1076;&#1086;&#1074;%202019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22222222222222"/>
          <c:y val="9.2477034120734908E-2"/>
          <c:w val="0.54390419947506563"/>
          <c:h val="0.666782225138524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1" u="sng"/>
            </a:pPr>
            <a:r>
              <a:rPr lang="ru-RU" sz="1200" b="1" i="1" u="sng" dirty="0" smtClean="0"/>
              <a:t>Прогнозные</a:t>
            </a:r>
            <a:r>
              <a:rPr lang="ru-RU" sz="1200" b="1" i="1" u="sng" baseline="0" dirty="0" smtClean="0"/>
              <a:t> назначения НДФЛ (тыс. руб.)</a:t>
            </a:r>
            <a:endParaRPr lang="ru-RU" sz="1200" b="1" i="1" u="sng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Лист1!$B$64</c:f>
              <c:strCache>
                <c:ptCount val="1"/>
                <c:pt idx="0">
                  <c:v>Сумма налога</c:v>
                </c:pt>
              </c:strCache>
            </c:strRef>
          </c:tx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Лист1!$C$63:$F$63</c:f>
              <c:strCache>
                <c:ptCount val="4"/>
                <c:pt idx="0">
                  <c:v>2016год 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Лист1!$C$64:$F$64</c:f>
              <c:numCache>
                <c:formatCode>General</c:formatCode>
                <c:ptCount val="4"/>
                <c:pt idx="0">
                  <c:v>77779</c:v>
                </c:pt>
                <c:pt idx="1">
                  <c:v>97215</c:v>
                </c:pt>
                <c:pt idx="2">
                  <c:v>99336</c:v>
                </c:pt>
                <c:pt idx="3">
                  <c:v>100483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98880"/>
        <c:axId val="119900416"/>
      </c:barChart>
      <c:catAx>
        <c:axId val="11989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900416"/>
        <c:crosses val="autoZero"/>
        <c:auto val="1"/>
        <c:lblAlgn val="ctr"/>
        <c:lblOffset val="100"/>
        <c:noMultiLvlLbl val="0"/>
      </c:catAx>
      <c:valAx>
        <c:axId val="11990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89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20"/>
      <c:depthPercent val="5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51"/>
          <c:dPt>
            <c:idx val="0"/>
            <c:bubble3D val="0"/>
            <c:explosion val="2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bubble3D val="0"/>
            <c:explosion val="2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explosion val="39"/>
            <c:spPr>
              <a:solidFill>
                <a:srgbClr val="008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explosion val="36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explosion val="36"/>
            <c:spPr>
              <a:solidFill>
                <a:srgbClr val="CC0099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bubble3D val="0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bubble3D val="0"/>
            <c:explosion val="54"/>
            <c:spPr>
              <a:solidFill>
                <a:srgbClr val="33CCFF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'[Диаграмма в Microsoft PowerPoint]Лист1'!$A$1:$A$7</c:f>
              <c:strCache>
                <c:ptCount val="7"/>
                <c:pt idx="0">
                  <c:v>Социально-культурная сфера - 173745,0 тыс. руб.</c:v>
                </c:pt>
                <c:pt idx="1">
                  <c:v>Общегосударственные вопросы - 30278,8 тыс. руб.</c:v>
                </c:pt>
                <c:pt idx="2">
                  <c:v>ЖКХ - 21973,5 тыс. руб.</c:v>
                </c:pt>
                <c:pt idx="3">
                  <c:v>Национальная экономика - 21437,0 тыс. руб.</c:v>
                </c:pt>
                <c:pt idx="4">
                  <c:v>Межбюджетные трансферты - 16783,2тыс. руб.</c:v>
                </c:pt>
                <c:pt idx="5">
                  <c:v>Национальная безопасность - 1852,2 тыс. руб.</c:v>
                </c:pt>
                <c:pt idx="6">
                  <c:v>Средства массовой информации - 300,0 тыс. руб.</c:v>
                </c:pt>
              </c:strCache>
            </c:strRef>
          </c:cat>
          <c:val>
            <c:numRef>
              <c:f>'[Диаграмма в Microsoft PowerPoint]Лист1'!$B$1:$B$7</c:f>
              <c:numCache>
                <c:formatCode>0.0%</c:formatCode>
                <c:ptCount val="7"/>
                <c:pt idx="0">
                  <c:v>0.65300000000000002</c:v>
                </c:pt>
                <c:pt idx="1">
                  <c:v>0.114</c:v>
                </c:pt>
                <c:pt idx="2">
                  <c:v>8.2000000000000003E-2</c:v>
                </c:pt>
                <c:pt idx="3">
                  <c:v>0.08</c:v>
                </c:pt>
                <c:pt idx="4">
                  <c:v>6.3E-2</c:v>
                </c:pt>
                <c:pt idx="5">
                  <c:v>7.0000000000000001E-3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1092805751374E-2"/>
          <c:y val="0.58500000000000008"/>
          <c:w val="0.90237814388497251"/>
          <c:h val="0.294629629629629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9662500427369401E-3"/>
          <c:y val="0.36490198407073543"/>
        </c:manualLayout>
      </c:layout>
      <c:overlay val="0"/>
      <c:txPr>
        <a:bodyPr rot="-5400000" vert="horz"/>
        <a:lstStyle/>
        <a:p>
          <a:pPr>
            <a:defRPr sz="1200" b="1" i="1" u="sng"/>
          </a:pPr>
          <a:endParaRPr lang="ru-RU"/>
        </a:p>
      </c:txPr>
    </c:title>
    <c:autoTitleDeleted val="0"/>
    <c:view3D>
      <c:rotX val="5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42721768288372"/>
          <c:y val="9.730719575219611E-2"/>
          <c:w val="0.85149724525557768"/>
          <c:h val="0.73444282052951981"/>
        </c:manualLayout>
      </c:layout>
      <c:pie3DChart>
        <c:varyColors val="1"/>
        <c:ser>
          <c:idx val="0"/>
          <c:order val="0"/>
          <c:tx>
            <c:strRef>
              <c:f>Лист1!$B$8</c:f>
              <c:strCache>
                <c:ptCount val="1"/>
                <c:pt idx="0">
                  <c:v>2020 год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1706224560907378E-3"/>
                  <c:y val="-0.286173183822487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56%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5.1259456020038174E-2"/>
                  <c:y val="-0.126198142735098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44%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</c:dLbl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Лист1!$A$9:$A$10</c:f>
              <c:strCache>
                <c:ptCount val="2"/>
                <c:pt idx="0">
                  <c:v> Налоговые и неналоговые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Лист1!$B$9:$B$10</c:f>
              <c:numCache>
                <c:formatCode>General</c:formatCode>
                <c:ptCount val="2"/>
                <c:pt idx="0">
                  <c:v>121810</c:v>
                </c:pt>
                <c:pt idx="1">
                  <c:v>96105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6.06570860813445E-2"/>
          <c:y val="0.83054564818468446"/>
          <c:w val="0.91529255587762981"/>
          <c:h val="0.1694543518153155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025992838402572"/>
          <c:y val="5.7511725750278957E-2"/>
        </c:manualLayout>
      </c:layout>
      <c:overlay val="0"/>
      <c:txPr>
        <a:bodyPr/>
        <a:lstStyle/>
        <a:p>
          <a:pPr>
            <a:defRPr b="0" i="1" u="sng"/>
          </a:pPr>
          <a:endParaRPr lang="ru-RU"/>
        </a:p>
      </c:txPr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1607774555278E-2"/>
          <c:y val="0.11517994599239541"/>
          <c:w val="0.70500542674745537"/>
          <c:h val="0.88011359762922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1667705725004914"/>
                  <c:y val="-0.3083631418344711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7067932622870966E-2"/>
                  <c:y val="-0.13241820894948414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 Налоговые и неналоговые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124876</c:v>
                </c:pt>
                <c:pt idx="1">
                  <c:v>111357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3700756103030267E-2"/>
          <c:y val="0.32407407407407407"/>
        </c:manualLayout>
      </c:layout>
      <c:overlay val="0"/>
      <c:txPr>
        <a:bodyPr rot="-5400000" vert="horz"/>
        <a:lstStyle/>
        <a:p>
          <a:pPr>
            <a:defRPr sz="1200" b="1" i="1" u="sng"/>
          </a:pPr>
          <a:endParaRPr lang="ru-RU"/>
        </a:p>
      </c:txPr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15718413765488"/>
          <c:y val="0.13425925925925927"/>
          <c:w val="0.5940499112597295"/>
          <c:h val="0.72696741032370948"/>
        </c:manualLayout>
      </c:layout>
      <c:pie3D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2021 год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11489156188091131"/>
                  <c:y val="-0.31116652085156021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136044078680145E-2"/>
                  <c:y val="-0.1228528725575969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 Налоговые и неналоговые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Лист1!$B$14:$B$15</c:f>
              <c:numCache>
                <c:formatCode>General</c:formatCode>
                <c:ptCount val="2"/>
                <c:pt idx="0">
                  <c:v>121655</c:v>
                </c:pt>
                <c:pt idx="1">
                  <c:v>93100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6288431664197314"/>
          <c:y val="0.77926691455234764"/>
          <c:w val="0.71006673337879955"/>
          <c:h val="0.1265354330708661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29397509260707"/>
          <c:y val="0.20971870107144561"/>
          <c:w val="0.39067130247097903"/>
          <c:h val="0.607329637409361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51885832896327"/>
          <c:y val="0.11219349927740262"/>
          <c:w val="0.3675841594398776"/>
          <c:h val="0.8081669791086115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</c:plotArea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13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2690147965147"/>
          <c:h val="0.9330153341547908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1"/>
            <c:bubble3D val="0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2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4"/>
            <c:bubble3D val="0"/>
            <c:spPr>
              <a:solidFill>
                <a:srgbClr val="CCECFF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5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7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Lbls>
            <c:dLbl>
              <c:idx val="0"/>
              <c:layout>
                <c:manualLayout>
                  <c:x val="-8.9204945241774483E-2"/>
                  <c:y val="-0.172359636808031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6557444795696102E-2"/>
                  <c:y val="-0.220380816272939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7764580590933218"/>
                  <c:y val="-0.37065894193574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0617086354367711"/>
                  <c:y val="-0.22311346719051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9439127975679471"/>
                  <c:y val="-0.142362338528042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20415155891769601"/>
                  <c:y val="6.70619931118764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1.436537826430781E-2"/>
                  <c:y val="0.157261566896607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rgbClr val="FF0000"/>
                  </a:solidFill>
                </a:ln>
              </c:spPr>
            </c:leaderLines>
          </c:dLbls>
          <c:cat>
            <c:strRef>
              <c:f>Лист1!$A$32:$A$39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на топливо</c:v>
                </c:pt>
                <c:pt idx="2">
                  <c:v>Налоги на совокупный доход</c:v>
                </c:pt>
                <c:pt idx="3">
                  <c:v>Доходы от аренды  земли и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продажи активов</c:v>
                </c:pt>
                <c:pt idx="6">
                  <c:v>Штрафные санкции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Лист1!$B$32:$B$39</c:f>
              <c:numCache>
                <c:formatCode>General</c:formatCode>
                <c:ptCount val="8"/>
                <c:pt idx="0">
                  <c:v>100483</c:v>
                </c:pt>
                <c:pt idx="1">
                  <c:v>12895</c:v>
                </c:pt>
                <c:pt idx="2">
                  <c:v>783</c:v>
                </c:pt>
                <c:pt idx="3">
                  <c:v>6379</c:v>
                </c:pt>
                <c:pt idx="4">
                  <c:v>1024</c:v>
                </c:pt>
                <c:pt idx="5">
                  <c:v>2953</c:v>
                </c:pt>
                <c:pt idx="6">
                  <c:v>94</c:v>
                </c:pt>
                <c:pt idx="7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1" u="sng"/>
            </a:pPr>
            <a:r>
              <a:rPr lang="ru-RU" sz="1050" b="1" i="1" u="sng" dirty="0"/>
              <a:t>Норматив </a:t>
            </a:r>
            <a:r>
              <a:rPr lang="ru-RU" sz="1050" b="1" i="1" u="sng" dirty="0" smtClean="0"/>
              <a:t>отчисления (%)</a:t>
            </a:r>
            <a:endParaRPr lang="ru-RU" sz="1050" b="1" i="1" u="sng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Лист1!$B$67</c:f>
              <c:strCache>
                <c:ptCount val="1"/>
                <c:pt idx="0">
                  <c:v>Норматив отчисления</c:v>
                </c:pt>
              </c:strCache>
            </c:strRef>
          </c:tx>
          <c:marker>
            <c:spPr>
              <a:solidFill>
                <a:srgbClr val="0000CC"/>
              </a:solidFill>
            </c:spPr>
          </c:marker>
          <c:dPt>
            <c:idx val="1"/>
            <c:marker>
              <c:spPr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c:spPr>
            </c:marker>
            <c:bubble3D val="0"/>
            <c:spPr>
              <a:ln>
                <a:solidFill>
                  <a:srgbClr val="0000CC"/>
                </a:solidFill>
              </a:ln>
            </c:spPr>
          </c:dPt>
          <c:dPt>
            <c:idx val="2"/>
            <c:marker>
              <c:spPr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c:spPr>
            </c:marker>
            <c:bubble3D val="0"/>
            <c:spPr>
              <a:ln>
                <a:solidFill>
                  <a:srgbClr val="0000CC"/>
                </a:solidFill>
              </a:ln>
            </c:spPr>
          </c:dPt>
          <c:dPt>
            <c:idx val="3"/>
            <c:marker>
              <c:spPr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c:spPr>
            </c:marker>
            <c:bubble3D val="0"/>
            <c:spPr>
              <a:ln>
                <a:solidFill>
                  <a:srgbClr val="0000CC"/>
                </a:solidFill>
              </a:ln>
            </c:spPr>
          </c:dPt>
          <c:dLbls>
            <c:dLbl>
              <c:idx val="0"/>
              <c:layout>
                <c:manualLayout>
                  <c:x val="3.5786023810667699E-3"/>
                  <c:y val="9.553336666296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1440952426708E-2"/>
                  <c:y val="0.16167185127578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471614286400622E-2"/>
                  <c:y val="0.1028820871754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100433334934781E-2"/>
                  <c:y val="0.1175795282005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Лист1!$C$66:$F$66</c:f>
              <c:strCache>
                <c:ptCount val="4"/>
                <c:pt idx="0">
                  <c:v>2016год 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Лист1!$C$67:$F$67</c:f>
              <c:numCache>
                <c:formatCode>General</c:formatCode>
                <c:ptCount val="4"/>
                <c:pt idx="0">
                  <c:v>69.78</c:v>
                </c:pt>
                <c:pt idx="1">
                  <c:v>88.2</c:v>
                </c:pt>
                <c:pt idx="2">
                  <c:v>85.01</c:v>
                </c:pt>
                <c:pt idx="3">
                  <c:v>87.37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72512"/>
        <c:axId val="119874304"/>
      </c:lineChart>
      <c:catAx>
        <c:axId val="11987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874304"/>
        <c:crosses val="autoZero"/>
        <c:auto val="1"/>
        <c:lblAlgn val="ctr"/>
        <c:lblOffset val="100"/>
        <c:noMultiLvlLbl val="0"/>
      </c:catAx>
      <c:valAx>
        <c:axId val="1198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87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313E4-2DFF-4D79-A0C7-D7C5B6D5D6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F8BCC-5136-492D-B919-E59BD2E490D5}">
      <dgm:prSet phldrT="[Текст]" custT="1"/>
      <dgm:spPr>
        <a:solidFill>
          <a:srgbClr val="92D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 в рамках реализации муниципальных программ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C70D0E-BEFB-45F1-80F1-F82AD47C9EED}" type="parTrans" cxnId="{A72199D7-FE9C-4CBB-A9C1-C5014DCE3B2E}">
      <dgm:prSet/>
      <dgm:spPr/>
      <dgm:t>
        <a:bodyPr/>
        <a:lstStyle/>
        <a:p>
          <a:endParaRPr lang="ru-RU"/>
        </a:p>
      </dgm:t>
    </dgm:pt>
    <dgm:pt modelId="{F4493338-A061-42CB-A739-139170879792}" type="sibTrans" cxnId="{A72199D7-FE9C-4CBB-A9C1-C5014DCE3B2E}">
      <dgm:prSet/>
      <dgm:spPr/>
      <dgm:t>
        <a:bodyPr/>
        <a:lstStyle/>
        <a:p>
          <a:endParaRPr lang="ru-RU"/>
        </a:p>
      </dgm:t>
    </dgm:pt>
    <dgm:pt modelId="{59C5D6FF-9A1A-4451-A33F-4E9EC062AD7C}">
      <dgm:prSet phldrT="[Текст]" custT="1"/>
      <dgm:spPr>
        <a:solidFill>
          <a:schemeClr val="bg2">
            <a:lumMod val="75000"/>
          </a:schemeClr>
        </a:solidFill>
        <a:ln>
          <a:solidFill>
            <a:srgbClr val="FF99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Отказ от финансирования полномочий, не относящимся к приоритетным полномочиям района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D5899-6381-4598-B558-9CFB96EBC037}" type="parTrans" cxnId="{5F86CE27-5DC9-4C5C-87AC-4A1BE9A545DC}">
      <dgm:prSet/>
      <dgm:spPr/>
      <dgm:t>
        <a:bodyPr/>
        <a:lstStyle/>
        <a:p>
          <a:endParaRPr lang="ru-RU"/>
        </a:p>
      </dgm:t>
    </dgm:pt>
    <dgm:pt modelId="{B332C9F6-D6C4-4918-B108-5BCF6451D587}" type="sibTrans" cxnId="{5F86CE27-5DC9-4C5C-87AC-4A1BE9A545DC}">
      <dgm:prSet/>
      <dgm:spPr/>
      <dgm:t>
        <a:bodyPr/>
        <a:lstStyle/>
        <a:p>
          <a:endParaRPr lang="ru-RU"/>
        </a:p>
      </dgm:t>
    </dgm:pt>
    <dgm:pt modelId="{345B1084-2BDB-4484-9B06-DDB57000F587}">
      <dgm:prSet phldrT="[Текст]" custT="1"/>
      <dgm:spPr>
        <a:solidFill>
          <a:srgbClr val="66CCFF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выполнения Указов Президента Российской Федерации, соблюдение нормативов на оплату труда и содержание органов местного самоуправления, минимизация расходов на содержание органов местного самоуправления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61170-0DDF-411E-933B-037D8E1AE91A}" type="parTrans" cxnId="{C1470E2B-A088-4638-B002-78E34B9C7461}">
      <dgm:prSet/>
      <dgm:spPr/>
      <dgm:t>
        <a:bodyPr/>
        <a:lstStyle/>
        <a:p>
          <a:endParaRPr lang="ru-RU"/>
        </a:p>
      </dgm:t>
    </dgm:pt>
    <dgm:pt modelId="{9EA46655-D2BF-418D-AB1B-4AE0B4A8BA7A}" type="sibTrans" cxnId="{C1470E2B-A088-4638-B002-78E34B9C7461}">
      <dgm:prSet/>
      <dgm:spPr/>
      <dgm:t>
        <a:bodyPr/>
        <a:lstStyle/>
        <a:p>
          <a:endParaRPr lang="ru-RU"/>
        </a:p>
      </dgm:t>
    </dgm:pt>
    <dgm:pt modelId="{C8286EAE-160A-4F46-AA49-27A49E2A5DB5}">
      <dgm:prSet custT="1"/>
      <dgm:spPr>
        <a:solidFill>
          <a:srgbClr val="FF9999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межбюджетных трансфертов сельским поселениям из бюджета района при условии мобилизации доходов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7175A-39FC-4A01-A0F0-721B72659626}" type="parTrans" cxnId="{33AD1C4C-D1B2-4F58-8729-A1F707C89F20}">
      <dgm:prSet/>
      <dgm:spPr/>
      <dgm:t>
        <a:bodyPr/>
        <a:lstStyle/>
        <a:p>
          <a:endParaRPr lang="ru-RU"/>
        </a:p>
      </dgm:t>
    </dgm:pt>
    <dgm:pt modelId="{A9204C7A-45BA-4C29-8BE1-71D123988D34}" type="sibTrans" cxnId="{33AD1C4C-D1B2-4F58-8729-A1F707C89F20}">
      <dgm:prSet/>
      <dgm:spPr/>
      <dgm:t>
        <a:bodyPr/>
        <a:lstStyle/>
        <a:p>
          <a:endParaRPr lang="ru-RU"/>
        </a:p>
      </dgm:t>
    </dgm:pt>
    <dgm:pt modelId="{EFFBD018-32E5-482A-BA3F-FDF6F497924A}" type="pres">
      <dgm:prSet presAssocID="{B5A313E4-2DFF-4D79-A0C7-D7C5B6D5D6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B8771B-6FD6-45C3-BE48-5F13135B7676}" type="pres">
      <dgm:prSet presAssocID="{B5A313E4-2DFF-4D79-A0C7-D7C5B6D5D6F1}" presName="Name1" presStyleCnt="0"/>
      <dgm:spPr/>
    </dgm:pt>
    <dgm:pt modelId="{212ABFFA-72CE-4F6D-AE14-A46CECF4F07B}" type="pres">
      <dgm:prSet presAssocID="{B5A313E4-2DFF-4D79-A0C7-D7C5B6D5D6F1}" presName="cycle" presStyleCnt="0"/>
      <dgm:spPr/>
    </dgm:pt>
    <dgm:pt modelId="{AB4292DF-65A8-4268-8B01-A0C7712D8459}" type="pres">
      <dgm:prSet presAssocID="{B5A313E4-2DFF-4D79-A0C7-D7C5B6D5D6F1}" presName="srcNode" presStyleLbl="node1" presStyleIdx="0" presStyleCnt="4"/>
      <dgm:spPr/>
    </dgm:pt>
    <dgm:pt modelId="{EE9D4847-61CD-41D0-89C1-C956DA56BDFE}" type="pres">
      <dgm:prSet presAssocID="{B5A313E4-2DFF-4D79-A0C7-D7C5B6D5D6F1}" presName="conn" presStyleLbl="parChTrans1D2" presStyleIdx="0" presStyleCnt="1"/>
      <dgm:spPr/>
      <dgm:t>
        <a:bodyPr/>
        <a:lstStyle/>
        <a:p>
          <a:endParaRPr lang="ru-RU"/>
        </a:p>
      </dgm:t>
    </dgm:pt>
    <dgm:pt modelId="{9849769C-0C56-47B6-80FE-C508EEA97F29}" type="pres">
      <dgm:prSet presAssocID="{B5A313E4-2DFF-4D79-A0C7-D7C5B6D5D6F1}" presName="extraNode" presStyleLbl="node1" presStyleIdx="0" presStyleCnt="4"/>
      <dgm:spPr/>
    </dgm:pt>
    <dgm:pt modelId="{A52E7062-A90B-4F0C-93ED-E6A19B7DFB2E}" type="pres">
      <dgm:prSet presAssocID="{B5A313E4-2DFF-4D79-A0C7-D7C5B6D5D6F1}" presName="dstNode" presStyleLbl="node1" presStyleIdx="0" presStyleCnt="4"/>
      <dgm:spPr/>
    </dgm:pt>
    <dgm:pt modelId="{D2CA9B0B-3D2B-4484-85C8-2EFF3A361AB8}" type="pres">
      <dgm:prSet presAssocID="{5B2F8BCC-5136-492D-B919-E59BD2E490D5}" presName="text_1" presStyleLbl="node1" presStyleIdx="0" presStyleCnt="4" custScaleX="98366" custLinFactNeighborX="0" custLinFactNeighborY="-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E7ED7-CB26-4B7D-9142-EEA0CF5CC1B1}" type="pres">
      <dgm:prSet presAssocID="{5B2F8BCC-5136-492D-B919-E59BD2E490D5}" presName="accent_1" presStyleCnt="0"/>
      <dgm:spPr/>
    </dgm:pt>
    <dgm:pt modelId="{1312A8C1-2DF7-4F74-9CE7-DBF136A5E9E2}" type="pres">
      <dgm:prSet presAssocID="{5B2F8BCC-5136-492D-B919-E59BD2E490D5}" presName="accentRepeatNode" presStyleLbl="solidFgAcc1" presStyleIdx="0" presStyleCnt="4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43589BB-0086-4494-B17E-82BC13BCF03D}" type="pres">
      <dgm:prSet presAssocID="{59C5D6FF-9A1A-4451-A33F-4E9EC062AD7C}" presName="text_2" presStyleLbl="node1" presStyleIdx="1" presStyleCnt="4" custLinFactNeighborX="-1497" custLinFactNeighborY="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DA8D2-64BC-4BA8-9E1D-57DC10D0A5A1}" type="pres">
      <dgm:prSet presAssocID="{59C5D6FF-9A1A-4451-A33F-4E9EC062AD7C}" presName="accent_2" presStyleCnt="0"/>
      <dgm:spPr/>
    </dgm:pt>
    <dgm:pt modelId="{D2524C75-D8D7-4BC1-AC86-A992A79B347E}" type="pres">
      <dgm:prSet presAssocID="{59C5D6FF-9A1A-4451-A33F-4E9EC062AD7C}" presName="accentRepeatNode" presStyleLbl="solidFgAcc1" presStyleIdx="1" presStyleCnt="4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542BC8D-378E-4607-99D6-A836D32F5741}" type="pres">
      <dgm:prSet presAssocID="{345B1084-2BDB-4484-9B06-DDB57000F587}" presName="text_3" presStyleLbl="node1" presStyleIdx="2" presStyleCnt="4" custScaleX="100303" custScaleY="114163" custLinFactNeighborX="-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3E40-5255-4C6C-8106-3E3669DC8FEF}" type="pres">
      <dgm:prSet presAssocID="{345B1084-2BDB-4484-9B06-DDB57000F587}" presName="accent_3" presStyleCnt="0"/>
      <dgm:spPr/>
    </dgm:pt>
    <dgm:pt modelId="{343B6690-0C58-4961-8046-A3922788CD1A}" type="pres">
      <dgm:prSet presAssocID="{345B1084-2BDB-4484-9B06-DDB57000F587}" presName="accentRepeatNode" presStyleLbl="solidFgAcc1" presStyleIdx="2" presStyleCnt="4" custScaleX="104041" custScaleY="105990"/>
      <dgm:spPr>
        <a:noFill/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CF109C6-166E-4D11-B17C-229B04B50C73}" type="pres">
      <dgm:prSet presAssocID="{C8286EAE-160A-4F46-AA49-27A49E2A5DB5}" presName="text_4" presStyleLbl="node1" presStyleIdx="3" presStyleCnt="4" custScaleX="99128" custScaleY="90459" custLinFactNeighborX="-1186" custLinFactNeighborY="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DB29-0A6A-40D6-814E-61871D2CC534}" type="pres">
      <dgm:prSet presAssocID="{C8286EAE-160A-4F46-AA49-27A49E2A5DB5}" presName="accent_4" presStyleCnt="0"/>
      <dgm:spPr/>
    </dgm:pt>
    <dgm:pt modelId="{27B45F07-C3FA-4FF7-8E0B-70DF9049B0F5}" type="pres">
      <dgm:prSet presAssocID="{C8286EAE-160A-4F46-AA49-27A49E2A5DB5}" presName="accentRepeatNode" presStyleLbl="solidFgAcc1" presStyleIdx="3" presStyleCnt="4" custScaleX="107468" custScaleY="104308" custLinFactNeighborX="-22134" custLinFactNeighborY="3134"/>
      <dgm:spPr>
        <a:noFill/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</dgm:ptLst>
  <dgm:cxnLst>
    <dgm:cxn modelId="{9402E20B-4450-4CCB-81DE-92A70E7D9AC0}" type="presOf" srcId="{C8286EAE-160A-4F46-AA49-27A49E2A5DB5}" destId="{1CF109C6-166E-4D11-B17C-229B04B50C73}" srcOrd="0" destOrd="0" presId="urn:microsoft.com/office/officeart/2008/layout/VerticalCurvedList"/>
    <dgm:cxn modelId="{4C08859A-416C-48FF-94B8-D4673387454A}" type="presOf" srcId="{59C5D6FF-9A1A-4451-A33F-4E9EC062AD7C}" destId="{443589BB-0086-4494-B17E-82BC13BCF03D}" srcOrd="0" destOrd="0" presId="urn:microsoft.com/office/officeart/2008/layout/VerticalCurvedList"/>
    <dgm:cxn modelId="{C6814A03-A261-4419-A850-5DE07918E6BD}" type="presOf" srcId="{B5A313E4-2DFF-4D79-A0C7-D7C5B6D5D6F1}" destId="{EFFBD018-32E5-482A-BA3F-FDF6F497924A}" srcOrd="0" destOrd="0" presId="urn:microsoft.com/office/officeart/2008/layout/VerticalCurvedList"/>
    <dgm:cxn modelId="{C1470E2B-A088-4638-B002-78E34B9C7461}" srcId="{B5A313E4-2DFF-4D79-A0C7-D7C5B6D5D6F1}" destId="{345B1084-2BDB-4484-9B06-DDB57000F587}" srcOrd="2" destOrd="0" parTransId="{F5261170-0DDF-411E-933B-037D8E1AE91A}" sibTransId="{9EA46655-D2BF-418D-AB1B-4AE0B4A8BA7A}"/>
    <dgm:cxn modelId="{A72199D7-FE9C-4CBB-A9C1-C5014DCE3B2E}" srcId="{B5A313E4-2DFF-4D79-A0C7-D7C5B6D5D6F1}" destId="{5B2F8BCC-5136-492D-B919-E59BD2E490D5}" srcOrd="0" destOrd="0" parTransId="{60C70D0E-BEFB-45F1-80F1-F82AD47C9EED}" sibTransId="{F4493338-A061-42CB-A739-139170879792}"/>
    <dgm:cxn modelId="{693EFCC8-E0D1-4814-A3D9-612DB88F10BF}" type="presOf" srcId="{345B1084-2BDB-4484-9B06-DDB57000F587}" destId="{2542BC8D-378E-4607-99D6-A836D32F5741}" srcOrd="0" destOrd="0" presId="urn:microsoft.com/office/officeart/2008/layout/VerticalCurvedList"/>
    <dgm:cxn modelId="{33AD1C4C-D1B2-4F58-8729-A1F707C89F20}" srcId="{B5A313E4-2DFF-4D79-A0C7-D7C5B6D5D6F1}" destId="{C8286EAE-160A-4F46-AA49-27A49E2A5DB5}" srcOrd="3" destOrd="0" parTransId="{0147175A-39FC-4A01-A0F0-721B72659626}" sibTransId="{A9204C7A-45BA-4C29-8BE1-71D123988D34}"/>
    <dgm:cxn modelId="{5F86CE27-5DC9-4C5C-87AC-4A1BE9A545DC}" srcId="{B5A313E4-2DFF-4D79-A0C7-D7C5B6D5D6F1}" destId="{59C5D6FF-9A1A-4451-A33F-4E9EC062AD7C}" srcOrd="1" destOrd="0" parTransId="{606D5899-6381-4598-B558-9CFB96EBC037}" sibTransId="{B332C9F6-D6C4-4918-B108-5BCF6451D587}"/>
    <dgm:cxn modelId="{EBE7558F-9C5C-43C5-AFDA-62173886DB27}" type="presOf" srcId="{F4493338-A061-42CB-A739-139170879792}" destId="{EE9D4847-61CD-41D0-89C1-C956DA56BDFE}" srcOrd="0" destOrd="0" presId="urn:microsoft.com/office/officeart/2008/layout/VerticalCurvedList"/>
    <dgm:cxn modelId="{612C5F38-F535-4FD7-8745-70D9EF909B11}" type="presOf" srcId="{5B2F8BCC-5136-492D-B919-E59BD2E490D5}" destId="{D2CA9B0B-3D2B-4484-85C8-2EFF3A361AB8}" srcOrd="0" destOrd="0" presId="urn:microsoft.com/office/officeart/2008/layout/VerticalCurvedList"/>
    <dgm:cxn modelId="{379DB2DD-B41D-4030-B3C5-7D0B67765463}" type="presParOf" srcId="{EFFBD018-32E5-482A-BA3F-FDF6F497924A}" destId="{CBB8771B-6FD6-45C3-BE48-5F13135B7676}" srcOrd="0" destOrd="0" presId="urn:microsoft.com/office/officeart/2008/layout/VerticalCurvedList"/>
    <dgm:cxn modelId="{301980B1-A303-41BD-8E33-3CC81C41796E}" type="presParOf" srcId="{CBB8771B-6FD6-45C3-BE48-5F13135B7676}" destId="{212ABFFA-72CE-4F6D-AE14-A46CECF4F07B}" srcOrd="0" destOrd="0" presId="urn:microsoft.com/office/officeart/2008/layout/VerticalCurvedList"/>
    <dgm:cxn modelId="{EFD6FF16-1654-41EE-A470-3C351161FA91}" type="presParOf" srcId="{212ABFFA-72CE-4F6D-AE14-A46CECF4F07B}" destId="{AB4292DF-65A8-4268-8B01-A0C7712D8459}" srcOrd="0" destOrd="0" presId="urn:microsoft.com/office/officeart/2008/layout/VerticalCurvedList"/>
    <dgm:cxn modelId="{C752A2A8-DF7D-4924-9151-CD22F336DD6F}" type="presParOf" srcId="{212ABFFA-72CE-4F6D-AE14-A46CECF4F07B}" destId="{EE9D4847-61CD-41D0-89C1-C956DA56BDFE}" srcOrd="1" destOrd="0" presId="urn:microsoft.com/office/officeart/2008/layout/VerticalCurvedList"/>
    <dgm:cxn modelId="{50091173-C434-4DA0-9CAF-56661E1F6092}" type="presParOf" srcId="{212ABFFA-72CE-4F6D-AE14-A46CECF4F07B}" destId="{9849769C-0C56-47B6-80FE-C508EEA97F29}" srcOrd="2" destOrd="0" presId="urn:microsoft.com/office/officeart/2008/layout/VerticalCurvedList"/>
    <dgm:cxn modelId="{E1F0D664-70FF-4A2F-84FC-C7C0FC6515E7}" type="presParOf" srcId="{212ABFFA-72CE-4F6D-AE14-A46CECF4F07B}" destId="{A52E7062-A90B-4F0C-93ED-E6A19B7DFB2E}" srcOrd="3" destOrd="0" presId="urn:microsoft.com/office/officeart/2008/layout/VerticalCurvedList"/>
    <dgm:cxn modelId="{2E0A4E68-695F-48FD-8024-A72ABC6EA085}" type="presParOf" srcId="{CBB8771B-6FD6-45C3-BE48-5F13135B7676}" destId="{D2CA9B0B-3D2B-4484-85C8-2EFF3A361AB8}" srcOrd="1" destOrd="0" presId="urn:microsoft.com/office/officeart/2008/layout/VerticalCurvedList"/>
    <dgm:cxn modelId="{A5A600F6-5D83-4A25-B78E-A90EC11761EF}" type="presParOf" srcId="{CBB8771B-6FD6-45C3-BE48-5F13135B7676}" destId="{356E7ED7-CB26-4B7D-9142-EEA0CF5CC1B1}" srcOrd="2" destOrd="0" presId="urn:microsoft.com/office/officeart/2008/layout/VerticalCurvedList"/>
    <dgm:cxn modelId="{A4F53CBB-B5C6-4503-BD04-79736CDDF830}" type="presParOf" srcId="{356E7ED7-CB26-4B7D-9142-EEA0CF5CC1B1}" destId="{1312A8C1-2DF7-4F74-9CE7-DBF136A5E9E2}" srcOrd="0" destOrd="0" presId="urn:microsoft.com/office/officeart/2008/layout/VerticalCurvedList"/>
    <dgm:cxn modelId="{AF26890E-653A-4071-999A-E342D26D4E64}" type="presParOf" srcId="{CBB8771B-6FD6-45C3-BE48-5F13135B7676}" destId="{443589BB-0086-4494-B17E-82BC13BCF03D}" srcOrd="3" destOrd="0" presId="urn:microsoft.com/office/officeart/2008/layout/VerticalCurvedList"/>
    <dgm:cxn modelId="{1FDA930E-6CB8-4B90-AE2C-22070F8767E2}" type="presParOf" srcId="{CBB8771B-6FD6-45C3-BE48-5F13135B7676}" destId="{934DA8D2-64BC-4BA8-9E1D-57DC10D0A5A1}" srcOrd="4" destOrd="0" presId="urn:microsoft.com/office/officeart/2008/layout/VerticalCurvedList"/>
    <dgm:cxn modelId="{78E3DCE1-7A4F-4F66-B773-5A995A3EA349}" type="presParOf" srcId="{934DA8D2-64BC-4BA8-9E1D-57DC10D0A5A1}" destId="{D2524C75-D8D7-4BC1-AC86-A992A79B347E}" srcOrd="0" destOrd="0" presId="urn:microsoft.com/office/officeart/2008/layout/VerticalCurvedList"/>
    <dgm:cxn modelId="{26F8656E-4257-4C06-B1D4-CBDCF2E5C020}" type="presParOf" srcId="{CBB8771B-6FD6-45C3-BE48-5F13135B7676}" destId="{2542BC8D-378E-4607-99D6-A836D32F5741}" srcOrd="5" destOrd="0" presId="urn:microsoft.com/office/officeart/2008/layout/VerticalCurvedList"/>
    <dgm:cxn modelId="{BCA54CB1-2381-477D-B1B1-BFF5522BF30F}" type="presParOf" srcId="{CBB8771B-6FD6-45C3-BE48-5F13135B7676}" destId="{02143E40-5255-4C6C-8106-3E3669DC8FEF}" srcOrd="6" destOrd="0" presId="urn:microsoft.com/office/officeart/2008/layout/VerticalCurvedList"/>
    <dgm:cxn modelId="{F2A80495-A0B6-4EED-A751-5915E79AFCEB}" type="presParOf" srcId="{02143E40-5255-4C6C-8106-3E3669DC8FEF}" destId="{343B6690-0C58-4961-8046-A3922788CD1A}" srcOrd="0" destOrd="0" presId="urn:microsoft.com/office/officeart/2008/layout/VerticalCurvedList"/>
    <dgm:cxn modelId="{D5237FBE-42BA-480B-A669-27EC37D48B55}" type="presParOf" srcId="{CBB8771B-6FD6-45C3-BE48-5F13135B7676}" destId="{1CF109C6-166E-4D11-B17C-229B04B50C73}" srcOrd="7" destOrd="0" presId="urn:microsoft.com/office/officeart/2008/layout/VerticalCurvedList"/>
    <dgm:cxn modelId="{1D166A93-39EF-4472-8168-88C622168A25}" type="presParOf" srcId="{CBB8771B-6FD6-45C3-BE48-5F13135B7676}" destId="{5416DB29-0A6A-40D6-814E-61871D2CC534}" srcOrd="8" destOrd="0" presId="urn:microsoft.com/office/officeart/2008/layout/VerticalCurvedList"/>
    <dgm:cxn modelId="{B90DE52D-13F0-4FA7-9159-F0E06DC16488}" type="presParOf" srcId="{5416DB29-0A6A-40D6-814E-61871D2CC534}" destId="{27B45F07-C3FA-4FF7-8E0B-70DF9049B0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C164E-75E3-4EA1-A4D4-228FC384885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83C1ADC-B501-4A60-9F37-80ABF10FB90D}">
      <dgm:prSet phldrT="[Текст]" custT="1"/>
      <dgm:spPr>
        <a:solidFill>
          <a:srgbClr val="00660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 vert="vert"/>
        <a:lstStyle/>
        <a:p>
          <a:r>
            <a:rPr lang="ru-RU" sz="2400" dirty="0" smtClean="0">
              <a:solidFill>
                <a:schemeClr val="tx1"/>
              </a:solidFill>
            </a:rPr>
            <a:t>В</a:t>
          </a:r>
          <a:r>
            <a:rPr lang="ru-RU" sz="1600" dirty="0" smtClean="0">
              <a:solidFill>
                <a:schemeClr val="tx1"/>
              </a:solidFill>
            </a:rPr>
            <a:t>сего расходов</a:t>
          </a:r>
        </a:p>
        <a:p>
          <a:r>
            <a:rPr lang="ru-RU" sz="1600" dirty="0" smtClean="0">
              <a:solidFill>
                <a:schemeClr val="tx1"/>
              </a:solidFill>
            </a:rPr>
            <a:t>по образованию</a:t>
          </a:r>
        </a:p>
        <a:p>
          <a:r>
            <a:rPr lang="ru-RU" sz="1600" b="1" dirty="0" smtClean="0">
              <a:solidFill>
                <a:schemeClr val="tx1"/>
              </a:solidFill>
            </a:rPr>
            <a:t>143417,8</a:t>
          </a:r>
        </a:p>
        <a:p>
          <a:r>
            <a:rPr lang="ru-RU" sz="1600" dirty="0" smtClean="0">
              <a:solidFill>
                <a:schemeClr val="tx1"/>
              </a:solidFill>
            </a:rPr>
            <a:t>Тыс. руб.</a:t>
          </a:r>
          <a:endParaRPr lang="ru-RU" sz="1600" dirty="0">
            <a:solidFill>
              <a:schemeClr val="tx1"/>
            </a:solidFill>
          </a:endParaRPr>
        </a:p>
      </dgm:t>
    </dgm:pt>
    <dgm:pt modelId="{F2870F1D-DCB9-48D6-B342-383752EEF8E6}" type="parTrans" cxnId="{683C3CD0-4FAA-46C7-BD94-221082D9FBFE}">
      <dgm:prSet/>
      <dgm:spPr/>
      <dgm:t>
        <a:bodyPr/>
        <a:lstStyle/>
        <a:p>
          <a:endParaRPr lang="ru-RU"/>
        </a:p>
      </dgm:t>
    </dgm:pt>
    <dgm:pt modelId="{E105040C-A850-43D5-81D3-97A2CB281C01}" type="sibTrans" cxnId="{683C3CD0-4FAA-46C7-BD94-221082D9FBFE}">
      <dgm:prSet/>
      <dgm:spPr/>
      <dgm:t>
        <a:bodyPr/>
        <a:lstStyle/>
        <a:p>
          <a:endParaRPr lang="ru-RU"/>
        </a:p>
      </dgm:t>
    </dgm:pt>
    <dgm:pt modelId="{A78854DD-8490-41E8-9C17-0016378DF3E6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26225,9 тыс. руб</a:t>
          </a:r>
          <a:r>
            <a:rPr lang="ru-RU" sz="1200" dirty="0" smtClean="0">
              <a:solidFill>
                <a:schemeClr val="tx1"/>
              </a:solidFill>
            </a:rPr>
            <a:t>.,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25371,7 тыс. руб.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731,0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увеличение МРОТ – 123,2 тыс. руб.</a:t>
          </a:r>
        </a:p>
        <a:p>
          <a:pPr algn="l"/>
          <a:endParaRPr lang="ru-RU" sz="1400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BCC53AD-9EDC-46DF-A709-685E9C6BE5E5}" type="parTrans" cxnId="{B92E1D31-0D34-46A5-B4B2-4C8CA59BBB78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0FBAF0F4-DA91-407C-86F0-1779BC304DDD}" type="sibTrans" cxnId="{B92E1D31-0D34-46A5-B4B2-4C8CA59BBB78}">
      <dgm:prSet/>
      <dgm:spPr/>
      <dgm:t>
        <a:bodyPr/>
        <a:lstStyle/>
        <a:p>
          <a:endParaRPr lang="ru-RU"/>
        </a:p>
      </dgm:t>
    </dgm:pt>
    <dgm:pt modelId="{C283E479-C44B-41D8-8207-DDE6829780CB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97422,8 тыс. руб</a:t>
          </a:r>
          <a:r>
            <a:rPr lang="ru-RU" sz="1200" dirty="0" smtClean="0">
              <a:solidFill>
                <a:schemeClr val="tx1"/>
              </a:solidFill>
            </a:rPr>
            <a:t>., 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 деятельности – 90884,3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укрепление МТБ – 2394,8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подвоз учащихся – 2001,8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из         малоимущих семей – 1742,5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создание условий для занятий физической культуры – 108,6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предоставление льготного проезда отдельным категориям граждан – 85,0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>
            <a:solidFill>
              <a:schemeClr val="tx1"/>
            </a:solidFill>
          </a:endParaRPr>
        </a:p>
      </dgm:t>
    </dgm:pt>
    <dgm:pt modelId="{D70D9ECB-19DB-452A-92BB-B51C056ACBFE}" type="parTrans" cxnId="{974DDCE9-FB04-4168-AB64-6C00B5E8D4D1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CACC4CA-3C7F-4402-B0F8-7B860AB23718}" type="sibTrans" cxnId="{974DDCE9-FB04-4168-AB64-6C00B5E8D4D1}">
      <dgm:prSet/>
      <dgm:spPr/>
      <dgm:t>
        <a:bodyPr/>
        <a:lstStyle/>
        <a:p>
          <a:endParaRPr lang="ru-RU"/>
        </a:p>
      </dgm:t>
    </dgm:pt>
    <dgm:pt modelId="{2FDA4EF6-ABCA-4912-847A-D0A92C390970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378,0  тыс. руб</a:t>
          </a:r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23244A-4B5A-4D5D-BDAB-0DB9EA6C36F9}" type="parTrans" cxnId="{3EAB13E8-2208-4C21-9C49-0130F70C7FDD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BAB1FBB-45E1-40F7-9F86-A62D859C95BE}" type="sibTrans" cxnId="{3EAB13E8-2208-4C21-9C49-0130F70C7FDD}">
      <dgm:prSet/>
      <dgm:spPr/>
      <dgm:t>
        <a:bodyPr/>
        <a:lstStyle/>
        <a:p>
          <a:endParaRPr lang="ru-RU"/>
        </a:p>
      </dgm:t>
    </dgm:pt>
    <dgm:pt modelId="{C380367B-5AE3-4D96-9E21-AC0D917CFEE7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7279,5 тыс. руб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ДЮСШ – 1530,5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5749,0 тыс. руб.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B3888E-93DB-4018-8089-C6C339E2FC66}" type="parTrans" cxnId="{A8872BE6-4510-49B6-8CAF-B071A92E1FE9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DB462701-6A10-4BAA-80FB-234025A28A75}" type="sibTrans" cxnId="{A8872BE6-4510-49B6-8CAF-B071A92E1FE9}">
      <dgm:prSet/>
      <dgm:spPr/>
      <dgm:t>
        <a:bodyPr/>
        <a:lstStyle/>
        <a:p>
          <a:endParaRPr lang="ru-RU"/>
        </a:p>
      </dgm:t>
    </dgm:pt>
    <dgm:pt modelId="{C36FEE5A-28DB-48F0-84F0-0652E5914AC1}" type="pres">
      <dgm:prSet presAssocID="{205C164E-75E3-4EA1-A4D4-228FC38488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53AF3-4A7A-4729-821C-64FC25CFEDEE}" type="pres">
      <dgm:prSet presAssocID="{A83C1ADC-B501-4A60-9F37-80ABF10FB90D}" presName="root1" presStyleCnt="0"/>
      <dgm:spPr/>
      <dgm:t>
        <a:bodyPr/>
        <a:lstStyle/>
        <a:p>
          <a:endParaRPr lang="ru-RU"/>
        </a:p>
      </dgm:t>
    </dgm:pt>
    <dgm:pt modelId="{6F729DE0-D323-423A-8914-B8B74CE78069}" type="pres">
      <dgm:prSet presAssocID="{A83C1ADC-B501-4A60-9F37-80ABF10FB90D}" presName="LevelOneTextNode" presStyleLbl="node0" presStyleIdx="0" presStyleCnt="1" custScaleX="229361" custScaleY="109858" custLinFactNeighborX="-18278" custLinFactNeighborY="-2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54541-38FA-413C-840D-94F30636B80B}" type="pres">
      <dgm:prSet presAssocID="{A83C1ADC-B501-4A60-9F37-80ABF10FB90D}" presName="level2hierChild" presStyleCnt="0"/>
      <dgm:spPr/>
      <dgm:t>
        <a:bodyPr/>
        <a:lstStyle/>
        <a:p>
          <a:endParaRPr lang="ru-RU"/>
        </a:p>
      </dgm:t>
    </dgm:pt>
    <dgm:pt modelId="{5F690BAD-46B8-46E0-BF32-BE18A938B206}" type="pres">
      <dgm:prSet presAssocID="{5BCC53AD-9EDC-46DF-A709-685E9C6BE5E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AA2E12D-C479-41C5-AE04-A15316C4E87B}" type="pres">
      <dgm:prSet presAssocID="{5BCC53AD-9EDC-46DF-A709-685E9C6BE5E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99A4381-9CB0-4570-9437-E43D85B2B06E}" type="pres">
      <dgm:prSet presAssocID="{A78854DD-8490-41E8-9C17-0016378DF3E6}" presName="root2" presStyleCnt="0"/>
      <dgm:spPr/>
      <dgm:t>
        <a:bodyPr/>
        <a:lstStyle/>
        <a:p>
          <a:endParaRPr lang="ru-RU"/>
        </a:p>
      </dgm:t>
    </dgm:pt>
    <dgm:pt modelId="{C85026B7-7D40-423D-BBEF-FF465CCC3A4B}" type="pres">
      <dgm:prSet presAssocID="{A78854DD-8490-41E8-9C17-0016378DF3E6}" presName="LevelTwoTextNode" presStyleLbl="node2" presStyleIdx="0" presStyleCnt="4" custScaleX="371204" custScaleY="198192" custLinFactNeighborX="155" custLinFactNeighborY="-96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FFC24-8922-42C3-BBA8-B5C1CAE2978A}" type="pres">
      <dgm:prSet presAssocID="{A78854DD-8490-41E8-9C17-0016378DF3E6}" presName="level3hierChild" presStyleCnt="0"/>
      <dgm:spPr/>
      <dgm:t>
        <a:bodyPr/>
        <a:lstStyle/>
        <a:p>
          <a:endParaRPr lang="ru-RU"/>
        </a:p>
      </dgm:t>
    </dgm:pt>
    <dgm:pt modelId="{CB1875AC-F026-4609-BFD5-A025E0666B41}" type="pres">
      <dgm:prSet presAssocID="{D70D9ECB-19DB-452A-92BB-B51C056ACBF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8985133-1C09-4352-B4B8-CC9DC48D7868}" type="pres">
      <dgm:prSet presAssocID="{D70D9ECB-19DB-452A-92BB-B51C056ACBF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AF93A64-49AE-4FD6-B463-36C6B7F5AFD5}" type="pres">
      <dgm:prSet presAssocID="{C283E479-C44B-41D8-8207-DDE6829780CB}" presName="root2" presStyleCnt="0"/>
      <dgm:spPr/>
      <dgm:t>
        <a:bodyPr/>
        <a:lstStyle/>
        <a:p>
          <a:endParaRPr lang="ru-RU"/>
        </a:p>
      </dgm:t>
    </dgm:pt>
    <dgm:pt modelId="{434AA628-598D-4067-A7E1-E078A9F57BFD}" type="pres">
      <dgm:prSet presAssocID="{C283E479-C44B-41D8-8207-DDE6829780CB}" presName="LevelTwoTextNode" presStyleLbl="node2" presStyleIdx="1" presStyleCnt="4" custScaleX="406256" custScaleY="355152" custLinFactNeighborX="155" custLinFactNeighborY="-38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C5FE1-B0CD-4578-A117-F087CEC6BA61}" type="pres">
      <dgm:prSet presAssocID="{C283E479-C44B-41D8-8207-DDE6829780CB}" presName="level3hierChild" presStyleCnt="0"/>
      <dgm:spPr/>
      <dgm:t>
        <a:bodyPr/>
        <a:lstStyle/>
        <a:p>
          <a:endParaRPr lang="ru-RU"/>
        </a:p>
      </dgm:t>
    </dgm:pt>
    <dgm:pt modelId="{67986D80-221C-4AC1-9AB4-A230D5EC07CC}" type="pres">
      <dgm:prSet presAssocID="{5DB3888E-93DB-4018-8089-C6C339E2FC6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32D0E19-6180-4572-A6C5-A5D06FC50D72}" type="pres">
      <dgm:prSet presAssocID="{5DB3888E-93DB-4018-8089-C6C339E2FC6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CEB27F-B241-413E-B1A4-3D29A0A3007F}" type="pres">
      <dgm:prSet presAssocID="{C380367B-5AE3-4D96-9E21-AC0D917CFEE7}" presName="root2" presStyleCnt="0"/>
      <dgm:spPr/>
      <dgm:t>
        <a:bodyPr/>
        <a:lstStyle/>
        <a:p>
          <a:endParaRPr lang="ru-RU"/>
        </a:p>
      </dgm:t>
    </dgm:pt>
    <dgm:pt modelId="{B37C52C4-1248-45A1-87B0-C4B8D492BC96}" type="pres">
      <dgm:prSet presAssocID="{C380367B-5AE3-4D96-9E21-AC0D917CFEE7}" presName="LevelTwoTextNode" presStyleLbl="node2" presStyleIdx="2" presStyleCnt="4" custScaleX="344764" custScaleY="175373" custLinFactNeighborX="155" custLinFactNeighborY="-2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448A4-75D8-4D72-A035-193EAB966B7B}" type="pres">
      <dgm:prSet presAssocID="{C380367B-5AE3-4D96-9E21-AC0D917CFEE7}" presName="level3hierChild" presStyleCnt="0"/>
      <dgm:spPr/>
      <dgm:t>
        <a:bodyPr/>
        <a:lstStyle/>
        <a:p>
          <a:endParaRPr lang="ru-RU"/>
        </a:p>
      </dgm:t>
    </dgm:pt>
    <dgm:pt modelId="{8EF97A1F-8747-4AD0-A73B-A95984F6BD67}" type="pres">
      <dgm:prSet presAssocID="{9F23244A-4B5A-4D5D-BDAB-0DB9EA6C36F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869E5F1-B82F-475D-B602-F8193B1CE5F5}" type="pres">
      <dgm:prSet presAssocID="{9F23244A-4B5A-4D5D-BDAB-0DB9EA6C36F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B5851FA-BC9F-436E-96A9-6F330F77617D}" type="pres">
      <dgm:prSet presAssocID="{2FDA4EF6-ABCA-4912-847A-D0A92C390970}" presName="root2" presStyleCnt="0"/>
      <dgm:spPr/>
      <dgm:t>
        <a:bodyPr/>
        <a:lstStyle/>
        <a:p>
          <a:endParaRPr lang="ru-RU"/>
        </a:p>
      </dgm:t>
    </dgm:pt>
    <dgm:pt modelId="{2ACAA9C1-A2EE-4BFF-A52E-EDDABF190645}" type="pres">
      <dgm:prSet presAssocID="{2FDA4EF6-ABCA-4912-847A-D0A92C390970}" presName="LevelTwoTextNode" presStyleLbl="node2" presStyleIdx="3" presStyleCnt="4" custScaleX="383077" custScaleY="133591" custLinFactNeighborX="-2163" custLinFactNeighborY="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53164-649A-4E23-A08F-060DC40B360A}" type="pres">
      <dgm:prSet presAssocID="{2FDA4EF6-ABCA-4912-847A-D0A92C390970}" presName="level3hierChild" presStyleCnt="0"/>
      <dgm:spPr/>
      <dgm:t>
        <a:bodyPr/>
        <a:lstStyle/>
        <a:p>
          <a:endParaRPr lang="ru-RU"/>
        </a:p>
      </dgm:t>
    </dgm:pt>
  </dgm:ptLst>
  <dgm:cxnLst>
    <dgm:cxn modelId="{0164C5D9-5FD1-47A7-86C1-66F8CC98AB22}" type="presOf" srcId="{5DB3888E-93DB-4018-8089-C6C339E2FC66}" destId="{67986D80-221C-4AC1-9AB4-A230D5EC07CC}" srcOrd="0" destOrd="0" presId="urn:microsoft.com/office/officeart/2008/layout/HorizontalMultiLevelHierarchy"/>
    <dgm:cxn modelId="{57975608-2D53-44E3-AE59-9ED4E895E56B}" type="presOf" srcId="{D70D9ECB-19DB-452A-92BB-B51C056ACBFE}" destId="{CB1875AC-F026-4609-BFD5-A025E0666B41}" srcOrd="0" destOrd="0" presId="urn:microsoft.com/office/officeart/2008/layout/HorizontalMultiLevelHierarchy"/>
    <dgm:cxn modelId="{80C2ED81-D793-4622-A4F0-ABFD6BBF1287}" type="presOf" srcId="{D70D9ECB-19DB-452A-92BB-B51C056ACBFE}" destId="{98985133-1C09-4352-B4B8-CC9DC48D7868}" srcOrd="1" destOrd="0" presId="urn:microsoft.com/office/officeart/2008/layout/HorizontalMultiLevelHierarchy"/>
    <dgm:cxn modelId="{7819E14A-08BF-4F8B-ACB3-B092FD072E3D}" type="presOf" srcId="{5DB3888E-93DB-4018-8089-C6C339E2FC66}" destId="{532D0E19-6180-4572-A6C5-A5D06FC50D72}" srcOrd="1" destOrd="0" presId="urn:microsoft.com/office/officeart/2008/layout/HorizontalMultiLevelHierarchy"/>
    <dgm:cxn modelId="{974DDCE9-FB04-4168-AB64-6C00B5E8D4D1}" srcId="{A83C1ADC-B501-4A60-9F37-80ABF10FB90D}" destId="{C283E479-C44B-41D8-8207-DDE6829780CB}" srcOrd="1" destOrd="0" parTransId="{D70D9ECB-19DB-452A-92BB-B51C056ACBFE}" sibTransId="{5CACC4CA-3C7F-4402-B0F8-7B860AB23718}"/>
    <dgm:cxn modelId="{683C3CD0-4FAA-46C7-BD94-221082D9FBFE}" srcId="{205C164E-75E3-4EA1-A4D4-228FC3848850}" destId="{A83C1ADC-B501-4A60-9F37-80ABF10FB90D}" srcOrd="0" destOrd="0" parTransId="{F2870F1D-DCB9-48D6-B342-383752EEF8E6}" sibTransId="{E105040C-A850-43D5-81D3-97A2CB281C01}"/>
    <dgm:cxn modelId="{5773F407-F852-469B-B112-B88E7D7DAD73}" type="presOf" srcId="{A78854DD-8490-41E8-9C17-0016378DF3E6}" destId="{C85026B7-7D40-423D-BBEF-FF465CCC3A4B}" srcOrd="0" destOrd="0" presId="urn:microsoft.com/office/officeart/2008/layout/HorizontalMultiLevelHierarchy"/>
    <dgm:cxn modelId="{70A4EBA5-0480-425E-8CCF-3434A038DC9E}" type="presOf" srcId="{205C164E-75E3-4EA1-A4D4-228FC3848850}" destId="{C36FEE5A-28DB-48F0-84F0-0652E5914AC1}" srcOrd="0" destOrd="0" presId="urn:microsoft.com/office/officeart/2008/layout/HorizontalMultiLevelHierarchy"/>
    <dgm:cxn modelId="{59B4624F-8148-43B2-B14D-814550C8FEA4}" type="presOf" srcId="{9F23244A-4B5A-4D5D-BDAB-0DB9EA6C36F9}" destId="{4869E5F1-B82F-475D-B602-F8193B1CE5F5}" srcOrd="1" destOrd="0" presId="urn:microsoft.com/office/officeart/2008/layout/HorizontalMultiLevelHierarchy"/>
    <dgm:cxn modelId="{935B5E1F-5BCA-4445-8ECD-41716B290A6F}" type="presOf" srcId="{A83C1ADC-B501-4A60-9F37-80ABF10FB90D}" destId="{6F729DE0-D323-423A-8914-B8B74CE78069}" srcOrd="0" destOrd="0" presId="urn:microsoft.com/office/officeart/2008/layout/HorizontalMultiLevelHierarchy"/>
    <dgm:cxn modelId="{0C306BB7-9D4B-4BB6-956C-9227E06BAD85}" type="presOf" srcId="{9F23244A-4B5A-4D5D-BDAB-0DB9EA6C36F9}" destId="{8EF97A1F-8747-4AD0-A73B-A95984F6BD67}" srcOrd="0" destOrd="0" presId="urn:microsoft.com/office/officeart/2008/layout/HorizontalMultiLevelHierarchy"/>
    <dgm:cxn modelId="{5F916C21-AE28-4B97-B80B-16D2F90AEE61}" type="presOf" srcId="{5BCC53AD-9EDC-46DF-A709-685E9C6BE5E5}" destId="{BAA2E12D-C479-41C5-AE04-A15316C4E87B}" srcOrd="1" destOrd="0" presId="urn:microsoft.com/office/officeart/2008/layout/HorizontalMultiLevelHierarchy"/>
    <dgm:cxn modelId="{F6A71DB4-6368-4228-84D1-742554651051}" type="presOf" srcId="{2FDA4EF6-ABCA-4912-847A-D0A92C390970}" destId="{2ACAA9C1-A2EE-4BFF-A52E-EDDABF190645}" srcOrd="0" destOrd="0" presId="urn:microsoft.com/office/officeart/2008/layout/HorizontalMultiLevelHierarchy"/>
    <dgm:cxn modelId="{85D2DEDF-9B88-422D-8F98-500BFCA9DFC6}" type="presOf" srcId="{C283E479-C44B-41D8-8207-DDE6829780CB}" destId="{434AA628-598D-4067-A7E1-E078A9F57BFD}" srcOrd="0" destOrd="0" presId="urn:microsoft.com/office/officeart/2008/layout/HorizontalMultiLevelHierarchy"/>
    <dgm:cxn modelId="{B92E1D31-0D34-46A5-B4B2-4C8CA59BBB78}" srcId="{A83C1ADC-B501-4A60-9F37-80ABF10FB90D}" destId="{A78854DD-8490-41E8-9C17-0016378DF3E6}" srcOrd="0" destOrd="0" parTransId="{5BCC53AD-9EDC-46DF-A709-685E9C6BE5E5}" sibTransId="{0FBAF0F4-DA91-407C-86F0-1779BC304DDD}"/>
    <dgm:cxn modelId="{A8872BE6-4510-49B6-8CAF-B071A92E1FE9}" srcId="{A83C1ADC-B501-4A60-9F37-80ABF10FB90D}" destId="{C380367B-5AE3-4D96-9E21-AC0D917CFEE7}" srcOrd="2" destOrd="0" parTransId="{5DB3888E-93DB-4018-8089-C6C339E2FC66}" sibTransId="{DB462701-6A10-4BAA-80FB-234025A28A75}"/>
    <dgm:cxn modelId="{43A8001B-34DB-4B51-B88A-01A4EC05A3B7}" type="presOf" srcId="{5BCC53AD-9EDC-46DF-A709-685E9C6BE5E5}" destId="{5F690BAD-46B8-46E0-BF32-BE18A938B206}" srcOrd="0" destOrd="0" presId="urn:microsoft.com/office/officeart/2008/layout/HorizontalMultiLevelHierarchy"/>
    <dgm:cxn modelId="{0F360751-619D-4E00-9D10-4CDAD35B5B4E}" type="presOf" srcId="{C380367B-5AE3-4D96-9E21-AC0D917CFEE7}" destId="{B37C52C4-1248-45A1-87B0-C4B8D492BC96}" srcOrd="0" destOrd="0" presId="urn:microsoft.com/office/officeart/2008/layout/HorizontalMultiLevelHierarchy"/>
    <dgm:cxn modelId="{3EAB13E8-2208-4C21-9C49-0130F70C7FDD}" srcId="{A83C1ADC-B501-4A60-9F37-80ABF10FB90D}" destId="{2FDA4EF6-ABCA-4912-847A-D0A92C390970}" srcOrd="3" destOrd="0" parTransId="{9F23244A-4B5A-4D5D-BDAB-0DB9EA6C36F9}" sibTransId="{EBAB1FBB-45E1-40F7-9F86-A62D859C95BE}"/>
    <dgm:cxn modelId="{906EC8D1-52D6-43CD-86C2-B0D0DEA19D40}" type="presParOf" srcId="{C36FEE5A-28DB-48F0-84F0-0652E5914AC1}" destId="{6AF53AF3-4A7A-4729-821C-64FC25CFEDEE}" srcOrd="0" destOrd="0" presId="urn:microsoft.com/office/officeart/2008/layout/HorizontalMultiLevelHierarchy"/>
    <dgm:cxn modelId="{CA4DFBFD-827F-4841-8774-A9B6952114AD}" type="presParOf" srcId="{6AF53AF3-4A7A-4729-821C-64FC25CFEDEE}" destId="{6F729DE0-D323-423A-8914-B8B74CE78069}" srcOrd="0" destOrd="0" presId="urn:microsoft.com/office/officeart/2008/layout/HorizontalMultiLevelHierarchy"/>
    <dgm:cxn modelId="{5619A87A-7D06-4BAC-B7D5-A440ABD147DE}" type="presParOf" srcId="{6AF53AF3-4A7A-4729-821C-64FC25CFEDEE}" destId="{51F54541-38FA-413C-840D-94F30636B80B}" srcOrd="1" destOrd="0" presId="urn:microsoft.com/office/officeart/2008/layout/HorizontalMultiLevelHierarchy"/>
    <dgm:cxn modelId="{8E640AC1-705F-4A53-8C24-EA8AC62F7D99}" type="presParOf" srcId="{51F54541-38FA-413C-840D-94F30636B80B}" destId="{5F690BAD-46B8-46E0-BF32-BE18A938B206}" srcOrd="0" destOrd="0" presId="urn:microsoft.com/office/officeart/2008/layout/HorizontalMultiLevelHierarchy"/>
    <dgm:cxn modelId="{70771602-C2FB-4D96-A05F-E7E3D849F608}" type="presParOf" srcId="{5F690BAD-46B8-46E0-BF32-BE18A938B206}" destId="{BAA2E12D-C479-41C5-AE04-A15316C4E87B}" srcOrd="0" destOrd="0" presId="urn:microsoft.com/office/officeart/2008/layout/HorizontalMultiLevelHierarchy"/>
    <dgm:cxn modelId="{AF93327E-DF1B-40E7-A910-07680BC945C0}" type="presParOf" srcId="{51F54541-38FA-413C-840D-94F30636B80B}" destId="{D99A4381-9CB0-4570-9437-E43D85B2B06E}" srcOrd="1" destOrd="0" presId="urn:microsoft.com/office/officeart/2008/layout/HorizontalMultiLevelHierarchy"/>
    <dgm:cxn modelId="{F71346A7-73DE-4DE6-9B79-D1B515A30189}" type="presParOf" srcId="{D99A4381-9CB0-4570-9437-E43D85B2B06E}" destId="{C85026B7-7D40-423D-BBEF-FF465CCC3A4B}" srcOrd="0" destOrd="0" presId="urn:microsoft.com/office/officeart/2008/layout/HorizontalMultiLevelHierarchy"/>
    <dgm:cxn modelId="{389DC28B-4890-497D-81A2-7E5C097450E5}" type="presParOf" srcId="{D99A4381-9CB0-4570-9437-E43D85B2B06E}" destId="{329FFC24-8922-42C3-BBA8-B5C1CAE2978A}" srcOrd="1" destOrd="0" presId="urn:microsoft.com/office/officeart/2008/layout/HorizontalMultiLevelHierarchy"/>
    <dgm:cxn modelId="{362006DB-79BF-418D-B20B-906EEFC98153}" type="presParOf" srcId="{51F54541-38FA-413C-840D-94F30636B80B}" destId="{CB1875AC-F026-4609-BFD5-A025E0666B41}" srcOrd="2" destOrd="0" presId="urn:microsoft.com/office/officeart/2008/layout/HorizontalMultiLevelHierarchy"/>
    <dgm:cxn modelId="{F40B90C8-866F-4EF8-A9A3-9F6771CD4F77}" type="presParOf" srcId="{CB1875AC-F026-4609-BFD5-A025E0666B41}" destId="{98985133-1C09-4352-B4B8-CC9DC48D7868}" srcOrd="0" destOrd="0" presId="urn:microsoft.com/office/officeart/2008/layout/HorizontalMultiLevelHierarchy"/>
    <dgm:cxn modelId="{EC9B1A60-0C88-445B-93BD-21B57978A8E0}" type="presParOf" srcId="{51F54541-38FA-413C-840D-94F30636B80B}" destId="{7AF93A64-49AE-4FD6-B463-36C6B7F5AFD5}" srcOrd="3" destOrd="0" presId="urn:microsoft.com/office/officeart/2008/layout/HorizontalMultiLevelHierarchy"/>
    <dgm:cxn modelId="{78344DA9-5F20-404B-865C-C8937F100087}" type="presParOf" srcId="{7AF93A64-49AE-4FD6-B463-36C6B7F5AFD5}" destId="{434AA628-598D-4067-A7E1-E078A9F57BFD}" srcOrd="0" destOrd="0" presId="urn:microsoft.com/office/officeart/2008/layout/HorizontalMultiLevelHierarchy"/>
    <dgm:cxn modelId="{4258394A-AC72-4D50-B73A-AF8B02126301}" type="presParOf" srcId="{7AF93A64-49AE-4FD6-B463-36C6B7F5AFD5}" destId="{8A4C5FE1-B0CD-4578-A117-F087CEC6BA61}" srcOrd="1" destOrd="0" presId="urn:microsoft.com/office/officeart/2008/layout/HorizontalMultiLevelHierarchy"/>
    <dgm:cxn modelId="{2A17EB08-64FE-4452-BA0D-BA07FB166095}" type="presParOf" srcId="{51F54541-38FA-413C-840D-94F30636B80B}" destId="{67986D80-221C-4AC1-9AB4-A230D5EC07CC}" srcOrd="4" destOrd="0" presId="urn:microsoft.com/office/officeart/2008/layout/HorizontalMultiLevelHierarchy"/>
    <dgm:cxn modelId="{2D26FE96-1EAF-43B8-B02A-16877294321F}" type="presParOf" srcId="{67986D80-221C-4AC1-9AB4-A230D5EC07CC}" destId="{532D0E19-6180-4572-A6C5-A5D06FC50D72}" srcOrd="0" destOrd="0" presId="urn:microsoft.com/office/officeart/2008/layout/HorizontalMultiLevelHierarchy"/>
    <dgm:cxn modelId="{D10AFE9B-58B8-48E3-96B4-9B47FE47AF74}" type="presParOf" srcId="{51F54541-38FA-413C-840D-94F30636B80B}" destId="{B5CEB27F-B241-413E-B1A4-3D29A0A3007F}" srcOrd="5" destOrd="0" presId="urn:microsoft.com/office/officeart/2008/layout/HorizontalMultiLevelHierarchy"/>
    <dgm:cxn modelId="{490CA04C-E625-4604-BCB4-8F1E8B3A45A0}" type="presParOf" srcId="{B5CEB27F-B241-413E-B1A4-3D29A0A3007F}" destId="{B37C52C4-1248-45A1-87B0-C4B8D492BC96}" srcOrd="0" destOrd="0" presId="urn:microsoft.com/office/officeart/2008/layout/HorizontalMultiLevelHierarchy"/>
    <dgm:cxn modelId="{302502B6-62C3-47B5-B184-6F69FA012C96}" type="presParOf" srcId="{B5CEB27F-B241-413E-B1A4-3D29A0A3007F}" destId="{466448A4-75D8-4D72-A035-193EAB966B7B}" srcOrd="1" destOrd="0" presId="urn:microsoft.com/office/officeart/2008/layout/HorizontalMultiLevelHierarchy"/>
    <dgm:cxn modelId="{29CBE98E-90BD-446C-8F59-68AE562180F8}" type="presParOf" srcId="{51F54541-38FA-413C-840D-94F30636B80B}" destId="{8EF97A1F-8747-4AD0-A73B-A95984F6BD67}" srcOrd="6" destOrd="0" presId="urn:microsoft.com/office/officeart/2008/layout/HorizontalMultiLevelHierarchy"/>
    <dgm:cxn modelId="{6E980F4A-6DC0-4D52-A8B6-B6ABE1BFD045}" type="presParOf" srcId="{8EF97A1F-8747-4AD0-A73B-A95984F6BD67}" destId="{4869E5F1-B82F-475D-B602-F8193B1CE5F5}" srcOrd="0" destOrd="0" presId="urn:microsoft.com/office/officeart/2008/layout/HorizontalMultiLevelHierarchy"/>
    <dgm:cxn modelId="{3579946F-69A9-4D32-B845-8E15E5B3C975}" type="presParOf" srcId="{51F54541-38FA-413C-840D-94F30636B80B}" destId="{2B5851FA-BC9F-436E-96A9-6F330F77617D}" srcOrd="7" destOrd="0" presId="urn:microsoft.com/office/officeart/2008/layout/HorizontalMultiLevelHierarchy"/>
    <dgm:cxn modelId="{0577DEE0-7F51-4A32-A8F9-A5294D4DE9DE}" type="presParOf" srcId="{2B5851FA-BC9F-436E-96A9-6F330F77617D}" destId="{2ACAA9C1-A2EE-4BFF-A52E-EDDABF190645}" srcOrd="0" destOrd="0" presId="urn:microsoft.com/office/officeart/2008/layout/HorizontalMultiLevelHierarchy"/>
    <dgm:cxn modelId="{DB902029-5D67-4113-AAD7-68A07F2B774E}" type="presParOf" srcId="{2B5851FA-BC9F-436E-96A9-6F330F77617D}" destId="{8F153164-649A-4E23-A08F-060DC40B36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59AF3-8D79-4041-A366-9454B9AC0AB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A15DDD-041E-4EBD-8636-A18F36D9644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Развитие газификации в сельской местности – 1995,0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CB8494-FD9B-482F-A369-1532B99BD522}" type="parTrans" cxnId="{9371BC1A-6E44-4FF3-9A49-75F1AE631704}">
      <dgm:prSet/>
      <dgm:spPr/>
      <dgm:t>
        <a:bodyPr/>
        <a:lstStyle/>
        <a:p>
          <a:endParaRPr lang="ru-RU"/>
        </a:p>
      </dgm:t>
    </dgm:pt>
    <dgm:pt modelId="{62607C04-1668-4B8B-A504-ADBE14436F93}" type="sibTrans" cxnId="{9371BC1A-6E44-4FF3-9A49-75F1AE631704}">
      <dgm:prSet/>
      <dgm:spPr/>
      <dgm:t>
        <a:bodyPr/>
        <a:lstStyle/>
        <a:p>
          <a:endParaRPr lang="ru-RU"/>
        </a:p>
      </dgm:t>
    </dgm:pt>
    <dgm:pt modelId="{BDFA4CFC-5FE4-4B90-B34A-4A3E0C25A20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Капитальный ремонт и ремонт улично-дорожной сети – 6042,0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EBCBEE3-7FD8-4193-BFF7-63A8A3A433AC}" type="parTrans" cxnId="{3860C3FD-068E-4A29-9C54-9ED558D077ED}">
      <dgm:prSet/>
      <dgm:spPr/>
      <dgm:t>
        <a:bodyPr/>
        <a:lstStyle/>
        <a:p>
          <a:endParaRPr lang="ru-RU"/>
        </a:p>
      </dgm:t>
    </dgm:pt>
    <dgm:pt modelId="{5E67D171-0423-4C09-82E5-E88091977FD2}" type="sibTrans" cxnId="{3860C3FD-068E-4A29-9C54-9ED558D077ED}">
      <dgm:prSet/>
      <dgm:spPr/>
      <dgm:t>
        <a:bodyPr/>
        <a:lstStyle/>
        <a:p>
          <a:endParaRPr lang="ru-RU"/>
        </a:p>
      </dgm:t>
    </dgm:pt>
    <dgm:pt modelId="{324C5435-22B8-4649-A30E-8F487017292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Строительство ДК в д. Хорошево – 2734,0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130B9F6-1952-4907-A991-DF4B729282D9}" type="parTrans" cxnId="{3DDC1BEC-5362-4493-A4F8-E3358219390E}">
      <dgm:prSet/>
      <dgm:spPr/>
      <dgm:t>
        <a:bodyPr/>
        <a:lstStyle/>
        <a:p>
          <a:endParaRPr lang="ru-RU"/>
        </a:p>
      </dgm:t>
    </dgm:pt>
    <dgm:pt modelId="{2359BE8F-72C5-4EBE-B903-75C24E3E0F71}" type="sibTrans" cxnId="{3DDC1BEC-5362-4493-A4F8-E3358219390E}">
      <dgm:prSet/>
      <dgm:spPr/>
      <dgm:t>
        <a:bodyPr/>
        <a:lstStyle/>
        <a:p>
          <a:endParaRPr lang="ru-RU"/>
        </a:p>
      </dgm:t>
    </dgm:pt>
    <dgm:pt modelId="{E7FE5111-0E26-4D78-B075-EC421E8C2E6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Приобретение жилья многодетным семьям – 926,3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202242B-2101-464D-8671-6362650B2527}" type="parTrans" cxnId="{C52BCBBD-795A-41A1-B876-2D6702B0D0BE}">
      <dgm:prSet/>
      <dgm:spPr/>
      <dgm:t>
        <a:bodyPr/>
        <a:lstStyle/>
        <a:p>
          <a:endParaRPr lang="ru-RU"/>
        </a:p>
      </dgm:t>
    </dgm:pt>
    <dgm:pt modelId="{4525A011-FB8A-4057-BECA-CDD20DB24EFC}" type="sibTrans" cxnId="{C52BCBBD-795A-41A1-B876-2D6702B0D0BE}">
      <dgm:prSet/>
      <dgm:spPr/>
      <dgm:t>
        <a:bodyPr/>
        <a:lstStyle/>
        <a:p>
          <a:endParaRPr lang="ru-RU"/>
        </a:p>
      </dgm:t>
    </dgm:pt>
    <dgm:pt modelId="{2B51CCE4-17B0-4778-BE70-A9EA58E4DB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Ремонт общеобразовательных учреждений – 2394,8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102A16-19C5-4856-8F7C-D280D86EAA71}" type="parTrans" cxnId="{D1901EED-7C52-4095-93AE-FE05998DC941}">
      <dgm:prSet/>
      <dgm:spPr/>
      <dgm:t>
        <a:bodyPr/>
        <a:lstStyle/>
        <a:p>
          <a:endParaRPr lang="ru-RU"/>
        </a:p>
      </dgm:t>
    </dgm:pt>
    <dgm:pt modelId="{B2458F30-E065-4BE9-9241-EB5BD05F63DB}" type="sibTrans" cxnId="{D1901EED-7C52-4095-93AE-FE05998DC941}">
      <dgm:prSet/>
      <dgm:spPr/>
      <dgm:t>
        <a:bodyPr/>
        <a:lstStyle/>
        <a:p>
          <a:endParaRPr lang="ru-RU"/>
        </a:p>
      </dgm:t>
    </dgm:pt>
    <dgm:pt modelId="{55FD45AD-1368-4E20-9685-081D36CF191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Укрепление МТБ дошкольных учреждений – 731,0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85B05F1-61B7-4068-A2FF-FDDE8E8A8AC8}" type="parTrans" cxnId="{5C2034C0-66D0-494F-AA48-4051AB6C9EA0}">
      <dgm:prSet/>
      <dgm:spPr/>
      <dgm:t>
        <a:bodyPr/>
        <a:lstStyle/>
        <a:p>
          <a:endParaRPr lang="ru-RU"/>
        </a:p>
      </dgm:t>
    </dgm:pt>
    <dgm:pt modelId="{6A34AAB8-6EF2-4AC6-93D7-8FB193B8834E}" type="sibTrans" cxnId="{5C2034C0-66D0-494F-AA48-4051AB6C9EA0}">
      <dgm:prSet/>
      <dgm:spPr/>
      <dgm:t>
        <a:bodyPr/>
        <a:lstStyle/>
        <a:p>
          <a:endParaRPr lang="ru-RU"/>
        </a:p>
      </dgm:t>
    </dgm:pt>
    <dgm:pt modelId="{ABE90AB0-77D4-4367-8B54-7570AA40AAC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Ремонт воинских захоронений – 434,0 тыс. руб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4D8DC878-40B9-4C93-BEF5-59B533F3A94C}" type="parTrans" cxnId="{DC3A9424-AA2C-4E7F-9CFD-31B143AE2638}">
      <dgm:prSet/>
      <dgm:spPr/>
      <dgm:t>
        <a:bodyPr/>
        <a:lstStyle/>
        <a:p>
          <a:endParaRPr lang="ru-RU"/>
        </a:p>
      </dgm:t>
    </dgm:pt>
    <dgm:pt modelId="{35D16522-7DD6-4868-8D99-23C3D6FC98DA}" type="sibTrans" cxnId="{DC3A9424-AA2C-4E7F-9CFD-31B143AE2638}">
      <dgm:prSet/>
      <dgm:spPr/>
      <dgm:t>
        <a:bodyPr/>
        <a:lstStyle/>
        <a:p>
          <a:endParaRPr lang="ru-RU"/>
        </a:p>
      </dgm:t>
    </dgm:pt>
    <dgm:pt modelId="{545B6FB2-8AE7-48E9-B2AD-BA33DF3F60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массового спорта – 108,6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4CFAA4-B5E5-44A0-A983-2C5B1D5AA857}" type="parTrans" cxnId="{DF5CB6B8-5A6D-4C9D-9625-C094D3EB62FF}">
      <dgm:prSet/>
      <dgm:spPr/>
      <dgm:t>
        <a:bodyPr/>
        <a:lstStyle/>
        <a:p>
          <a:endParaRPr lang="ru-RU"/>
        </a:p>
      </dgm:t>
    </dgm:pt>
    <dgm:pt modelId="{ECA0A1DF-C20A-487B-B65B-ECA2DFA41080}" type="sibTrans" cxnId="{DF5CB6B8-5A6D-4C9D-9625-C094D3EB62FF}">
      <dgm:prSet/>
      <dgm:spPr/>
      <dgm:t>
        <a:bodyPr/>
        <a:lstStyle/>
        <a:p>
          <a:endParaRPr lang="ru-RU"/>
        </a:p>
      </dgm:t>
    </dgm:pt>
    <dgm:pt modelId="{A12BCE39-F983-43B6-8B5F-FB82B3FB70C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Расходы на обеспечение разработки генерального плана – 100,0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E3C57A9-5C96-4AE5-983C-85B1DDB5DC71}" type="parTrans" cxnId="{29A56A48-5003-4834-B7F5-4DD16B20F81F}">
      <dgm:prSet/>
      <dgm:spPr/>
      <dgm:t>
        <a:bodyPr/>
        <a:lstStyle/>
        <a:p>
          <a:endParaRPr lang="ru-RU"/>
        </a:p>
      </dgm:t>
    </dgm:pt>
    <dgm:pt modelId="{1221F76B-1D38-41D6-8F35-6112D2D8A3A0}" type="sibTrans" cxnId="{29A56A48-5003-4834-B7F5-4DD16B20F81F}">
      <dgm:prSet/>
      <dgm:spPr/>
      <dgm:t>
        <a:bodyPr/>
        <a:lstStyle/>
        <a:p>
          <a:endParaRPr lang="ru-RU"/>
        </a:p>
      </dgm:t>
    </dgm:pt>
    <dgm:pt modelId="{930CBAC9-D66B-47C5-AD05-177EBFD6BEE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Укрепление МТБ учреждений культуры – 180,9 тыс. руб.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53CC1B-85E6-4D07-BF12-710079C64A7D}" type="sibTrans" cxnId="{9C1EC894-EF5C-4D27-90B4-FB2AF7F2081F}">
      <dgm:prSet/>
      <dgm:spPr/>
      <dgm:t>
        <a:bodyPr/>
        <a:lstStyle/>
        <a:p>
          <a:endParaRPr lang="ru-RU"/>
        </a:p>
      </dgm:t>
    </dgm:pt>
    <dgm:pt modelId="{51333CCA-515C-43EF-B99F-664B1E400F5D}" type="parTrans" cxnId="{9C1EC894-EF5C-4D27-90B4-FB2AF7F2081F}">
      <dgm:prSet/>
      <dgm:spPr/>
      <dgm:t>
        <a:bodyPr/>
        <a:lstStyle/>
        <a:p>
          <a:endParaRPr lang="ru-RU"/>
        </a:p>
      </dgm:t>
    </dgm:pt>
    <dgm:pt modelId="{45C485DE-AD07-4918-9F53-A4B852A1B0FD}" type="pres">
      <dgm:prSet presAssocID="{80B59AF3-8D79-4041-A366-9454B9AC0A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F4D5E-0B83-4635-896C-BB07DEA47294}" type="pres">
      <dgm:prSet presAssocID="{E3A15DDD-041E-4EBD-8636-A18F36D96440}" presName="parentLin" presStyleCnt="0"/>
      <dgm:spPr/>
    </dgm:pt>
    <dgm:pt modelId="{A8D88A02-2D50-4926-AB1E-9EC9C0C904B1}" type="pres">
      <dgm:prSet presAssocID="{E3A15DDD-041E-4EBD-8636-A18F36D9644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767F5320-0CE6-4F43-AAA5-E8302FD1D3CE}" type="pres">
      <dgm:prSet presAssocID="{E3A15DDD-041E-4EBD-8636-A18F36D96440}" presName="parentText" presStyleLbl="node1" presStyleIdx="0" presStyleCnt="10" custScaleX="120182" custScaleY="76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6B0E8-0FEE-4673-B0CC-2D781D30A417}" type="pres">
      <dgm:prSet presAssocID="{E3A15DDD-041E-4EBD-8636-A18F36D96440}" presName="negativeSpace" presStyleCnt="0"/>
      <dgm:spPr/>
    </dgm:pt>
    <dgm:pt modelId="{3F24C65E-CA63-4209-A326-3080A879F862}" type="pres">
      <dgm:prSet presAssocID="{E3A15DDD-041E-4EBD-8636-A18F36D96440}" presName="childText" presStyleLbl="conFgAcc1" presStyleIdx="0" presStyleCnt="10" custScaleX="92540" custScaleY="102041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F9C08DE6-0769-4EF9-85FC-46701F1045EC}" type="pres">
      <dgm:prSet presAssocID="{62607C04-1668-4B8B-A504-ADBE14436F93}" presName="spaceBetweenRectangles" presStyleCnt="0"/>
      <dgm:spPr/>
    </dgm:pt>
    <dgm:pt modelId="{78DC5956-ED1D-4B9F-83E0-226C26D0A54E}" type="pres">
      <dgm:prSet presAssocID="{BDFA4CFC-5FE4-4B90-B34A-4A3E0C25A201}" presName="parentLin" presStyleCnt="0"/>
      <dgm:spPr/>
    </dgm:pt>
    <dgm:pt modelId="{162FB28E-00FF-4B1D-B099-2C506E247E50}" type="pres">
      <dgm:prSet presAssocID="{BDFA4CFC-5FE4-4B90-B34A-4A3E0C25A201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4B38DA2A-AADC-4684-89C2-1DA501A8FCD2}" type="pres">
      <dgm:prSet presAssocID="{BDFA4CFC-5FE4-4B90-B34A-4A3E0C25A201}" presName="parentText" presStyleLbl="node1" presStyleIdx="1" presStyleCnt="10" custScaleX="120182" custScaleY="8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4A5A7-AFF8-46F7-B81E-782813406019}" type="pres">
      <dgm:prSet presAssocID="{BDFA4CFC-5FE4-4B90-B34A-4A3E0C25A201}" presName="negativeSpace" presStyleCnt="0"/>
      <dgm:spPr/>
    </dgm:pt>
    <dgm:pt modelId="{471A3BC8-F3EB-4717-8E1C-51D0108D0407}" type="pres">
      <dgm:prSet presAssocID="{BDFA4CFC-5FE4-4B90-B34A-4A3E0C25A201}" presName="childText" presStyleLbl="conFgAcc1" presStyleIdx="1" presStyleCnt="10" custScaleX="92540" custScaleY="102041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0939421C-D772-49D5-8F85-482EE6721B9C}" type="pres">
      <dgm:prSet presAssocID="{5E67D171-0423-4C09-82E5-E88091977FD2}" presName="spaceBetweenRectangles" presStyleCnt="0"/>
      <dgm:spPr/>
    </dgm:pt>
    <dgm:pt modelId="{A3FA10F7-F0D3-4174-B057-5A27FFCB5365}" type="pres">
      <dgm:prSet presAssocID="{324C5435-22B8-4649-A30E-8F4870172921}" presName="parentLin" presStyleCnt="0"/>
      <dgm:spPr/>
    </dgm:pt>
    <dgm:pt modelId="{409348E1-162B-4AAD-976F-89F328962A3B}" type="pres">
      <dgm:prSet presAssocID="{324C5435-22B8-4649-A30E-8F4870172921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55717AFD-CCB1-4BD6-9C7E-B4F9CD137DFE}" type="pres">
      <dgm:prSet presAssocID="{324C5435-22B8-4649-A30E-8F4870172921}" presName="parentText" presStyleLbl="node1" presStyleIdx="2" presStyleCnt="10" custScaleX="120182" custScaleY="8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A10C-7D37-4D66-B72A-335D2B79C2E2}" type="pres">
      <dgm:prSet presAssocID="{324C5435-22B8-4649-A30E-8F4870172921}" presName="negativeSpace" presStyleCnt="0"/>
      <dgm:spPr/>
    </dgm:pt>
    <dgm:pt modelId="{D50C3D05-1DD7-4ABB-A1BA-450E45F8C9AD}" type="pres">
      <dgm:prSet presAssocID="{324C5435-22B8-4649-A30E-8F4870172921}" presName="childText" presStyleLbl="conFgAcc1" presStyleIdx="2" presStyleCnt="10" custScaleX="92540" custScaleY="109890" custLinFactNeighborX="94" custLinFactNeighborY="3631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148912B3-A1A7-4A75-8653-ABFB0C07C275}" type="pres">
      <dgm:prSet presAssocID="{2359BE8F-72C5-4EBE-B903-75C24E3E0F71}" presName="spaceBetweenRectangles" presStyleCnt="0"/>
      <dgm:spPr/>
    </dgm:pt>
    <dgm:pt modelId="{DF8F2E78-EA95-4BC9-B40C-DABCEBD3A5D2}" type="pres">
      <dgm:prSet presAssocID="{E7FE5111-0E26-4D78-B075-EC421E8C2E6C}" presName="parentLin" presStyleCnt="0"/>
      <dgm:spPr/>
    </dgm:pt>
    <dgm:pt modelId="{DF51B887-5A7B-4B00-B9B1-E7FB624F7E83}" type="pres">
      <dgm:prSet presAssocID="{E7FE5111-0E26-4D78-B075-EC421E8C2E6C}" presName="parentLeftMargin" presStyleLbl="node1" presStyleIdx="2" presStyleCnt="10" custScaleX="133987" custScaleY="28808"/>
      <dgm:spPr/>
      <dgm:t>
        <a:bodyPr/>
        <a:lstStyle/>
        <a:p>
          <a:endParaRPr lang="ru-RU"/>
        </a:p>
      </dgm:t>
    </dgm:pt>
    <dgm:pt modelId="{13A092DF-9C6E-4D51-977A-E9D53E3DAF36}" type="pres">
      <dgm:prSet presAssocID="{E7FE5111-0E26-4D78-B075-EC421E8C2E6C}" presName="parentText" presStyleLbl="node1" presStyleIdx="3" presStyleCnt="10" custScaleX="120182" custScaleY="87108" custLinFactNeighborX="-33572" custLinFactNeighborY="-17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2E755-0872-4CC4-9750-DB1C0E0D6342}" type="pres">
      <dgm:prSet presAssocID="{E7FE5111-0E26-4D78-B075-EC421E8C2E6C}" presName="negativeSpace" presStyleCnt="0"/>
      <dgm:spPr/>
    </dgm:pt>
    <dgm:pt modelId="{77F6E23B-A774-48D2-A727-2744ACCD15A5}" type="pres">
      <dgm:prSet presAssocID="{E7FE5111-0E26-4D78-B075-EC421E8C2E6C}" presName="childText" presStyleLbl="conFgAcc1" presStyleIdx="3" presStyleCnt="10" custScaleX="92540" custScaleY="109890" custLinFactY="-587" custLinFactNeighborY="-10000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3B72416F-8A86-49D3-B353-12A3991D53EE}" type="pres">
      <dgm:prSet presAssocID="{4525A011-FB8A-4057-BECA-CDD20DB24EFC}" presName="spaceBetweenRectangles" presStyleCnt="0"/>
      <dgm:spPr/>
    </dgm:pt>
    <dgm:pt modelId="{9AC5D199-9E66-48C3-BA38-88CADEEAD4F0}" type="pres">
      <dgm:prSet presAssocID="{2B51CCE4-17B0-4778-BE70-A9EA58E4DB79}" presName="parentLin" presStyleCnt="0"/>
      <dgm:spPr/>
    </dgm:pt>
    <dgm:pt modelId="{329314E6-A242-456F-9E05-8713DA6FAD45}" type="pres">
      <dgm:prSet presAssocID="{2B51CCE4-17B0-4778-BE70-A9EA58E4DB79}" presName="parentLeftMargin" presStyleLbl="node1" presStyleIdx="3" presStyleCnt="10" custScaleX="133987" custScaleY="28808"/>
      <dgm:spPr/>
      <dgm:t>
        <a:bodyPr/>
        <a:lstStyle/>
        <a:p>
          <a:endParaRPr lang="ru-RU"/>
        </a:p>
      </dgm:t>
    </dgm:pt>
    <dgm:pt modelId="{97B691F0-E8DD-4507-8B3A-31329B1D198C}" type="pres">
      <dgm:prSet presAssocID="{2B51CCE4-17B0-4778-BE70-A9EA58E4DB79}" presName="parentText" presStyleLbl="node1" presStyleIdx="4" presStyleCnt="10" custScaleX="120182" custScaleY="93809" custLinFactNeighborX="-38394" custLinFactNeighborY="-22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2FA1A-AD7D-44F4-9FB6-2D338372FC8D}" type="pres">
      <dgm:prSet presAssocID="{2B51CCE4-17B0-4778-BE70-A9EA58E4DB79}" presName="negativeSpace" presStyleCnt="0"/>
      <dgm:spPr/>
    </dgm:pt>
    <dgm:pt modelId="{217A0E44-1901-4DEB-9D4A-45839A20147C}" type="pres">
      <dgm:prSet presAssocID="{2B51CCE4-17B0-4778-BE70-A9EA58E4DB79}" presName="childText" presStyleLbl="conFgAcc1" presStyleIdx="4" presStyleCnt="10" custScaleX="92540" custScaleY="109890" custLinFactY="-17769" custLinFactNeighborX="28" custLinFactNeighborY="-10000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5B102BC1-7BE7-43C6-9271-2F1BE7371F9B}" type="pres">
      <dgm:prSet presAssocID="{B2458F30-E065-4BE9-9241-EB5BD05F63DB}" presName="spaceBetweenRectangles" presStyleCnt="0"/>
      <dgm:spPr/>
    </dgm:pt>
    <dgm:pt modelId="{98280231-CD16-445A-99E4-2C66DAA84FFA}" type="pres">
      <dgm:prSet presAssocID="{55FD45AD-1368-4E20-9685-081D36CF1914}" presName="parentLin" presStyleCnt="0"/>
      <dgm:spPr/>
    </dgm:pt>
    <dgm:pt modelId="{C8DA167D-D437-4D53-A4F0-FF8AC7BF8C2D}" type="pres">
      <dgm:prSet presAssocID="{55FD45AD-1368-4E20-9685-081D36CF1914}" presName="parentLeftMargin" presStyleLbl="node1" presStyleIdx="4" presStyleCnt="10" custScaleX="133987" custScaleY="28808"/>
      <dgm:spPr/>
      <dgm:t>
        <a:bodyPr/>
        <a:lstStyle/>
        <a:p>
          <a:endParaRPr lang="ru-RU"/>
        </a:p>
      </dgm:t>
    </dgm:pt>
    <dgm:pt modelId="{A69438C3-6AC3-4994-9198-9304E0BFB40D}" type="pres">
      <dgm:prSet presAssocID="{55FD45AD-1368-4E20-9685-081D36CF1914}" presName="parentText" presStyleLbl="node1" presStyleIdx="5" presStyleCnt="10" custScaleX="120182" custScaleY="93809" custLinFactNeighborX="-44598" custLinFactNeighborY="-3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6285A-5AB2-412A-90D8-3CE8C3D31D2A}" type="pres">
      <dgm:prSet presAssocID="{55FD45AD-1368-4E20-9685-081D36CF1914}" presName="negativeSpace" presStyleCnt="0"/>
      <dgm:spPr/>
    </dgm:pt>
    <dgm:pt modelId="{EDD00FE8-DC05-4E53-9700-C7F1429B5C7A}" type="pres">
      <dgm:prSet presAssocID="{55FD45AD-1368-4E20-9685-081D36CF1914}" presName="childText" presStyleLbl="conFgAcc1" presStyleIdx="5" presStyleCnt="10" custScaleX="92540" custScaleY="109890" custLinFactY="-34126" custLinFactNeighborX="352" custLinFactNeighborY="-10000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BA67DCCB-0DBB-4008-B32F-1937D9B70113}" type="pres">
      <dgm:prSet presAssocID="{6A34AAB8-6EF2-4AC6-93D7-8FB193B8834E}" presName="spaceBetweenRectangles" presStyleCnt="0"/>
      <dgm:spPr/>
    </dgm:pt>
    <dgm:pt modelId="{2FD42A32-0CF2-42DF-BDC6-03D532649A81}" type="pres">
      <dgm:prSet presAssocID="{930CBAC9-D66B-47C5-AD05-177EBFD6BEEA}" presName="parentLin" presStyleCnt="0"/>
      <dgm:spPr/>
    </dgm:pt>
    <dgm:pt modelId="{4E5E1802-8C30-4446-B72F-F4C8572C5617}" type="pres">
      <dgm:prSet presAssocID="{930CBAC9-D66B-47C5-AD05-177EBFD6BEEA}" presName="parentLeftMargin" presStyleLbl="node1" presStyleIdx="5" presStyleCnt="10" custScaleX="133987" custScaleY="28808"/>
      <dgm:spPr/>
      <dgm:t>
        <a:bodyPr/>
        <a:lstStyle/>
        <a:p>
          <a:endParaRPr lang="ru-RU"/>
        </a:p>
      </dgm:t>
    </dgm:pt>
    <dgm:pt modelId="{F10D59E6-2428-4BF2-9276-9D0CBB292A9F}" type="pres">
      <dgm:prSet presAssocID="{930CBAC9-D66B-47C5-AD05-177EBFD6BEEA}" presName="parentText" presStyleLbl="node1" presStyleIdx="6" presStyleCnt="10" custScaleX="120182" custScaleY="101626" custLinFactNeighborX="-42662" custLinFactNeighborY="-17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1FB84-3D88-4596-A2ED-70F0FD0A6F14}" type="pres">
      <dgm:prSet presAssocID="{930CBAC9-D66B-47C5-AD05-177EBFD6BEEA}" presName="negativeSpace" presStyleCnt="0"/>
      <dgm:spPr/>
    </dgm:pt>
    <dgm:pt modelId="{2DF84027-4A08-46CB-BF33-0C94032087DD}" type="pres">
      <dgm:prSet presAssocID="{930CBAC9-D66B-47C5-AD05-177EBFD6BEEA}" presName="childText" presStyleLbl="conFgAcc1" presStyleIdx="6" presStyleCnt="10" custScaleX="92540" custScaleY="109890" custLinFactY="-24221" custLinFactNeighborY="-10000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58BB9446-65EA-4E61-A0A7-BB6600DE3AF0}" type="pres">
      <dgm:prSet presAssocID="{1E53CC1B-85E6-4D07-BF12-710079C64A7D}" presName="spaceBetweenRectangles" presStyleCnt="0"/>
      <dgm:spPr/>
    </dgm:pt>
    <dgm:pt modelId="{E89BD518-5A9D-4F90-849A-C1A978A72A01}" type="pres">
      <dgm:prSet presAssocID="{ABE90AB0-77D4-4367-8B54-7570AA40AAC6}" presName="parentLin" presStyleCnt="0"/>
      <dgm:spPr/>
    </dgm:pt>
    <dgm:pt modelId="{2847FE88-59D2-44A6-8114-0AEB68765FCA}" type="pres">
      <dgm:prSet presAssocID="{ABE90AB0-77D4-4367-8B54-7570AA40AAC6}" presName="parentLeftMargin" presStyleLbl="node1" presStyleIdx="6" presStyleCnt="10" custScaleX="133987" custScaleY="28808"/>
      <dgm:spPr/>
      <dgm:t>
        <a:bodyPr/>
        <a:lstStyle/>
        <a:p>
          <a:endParaRPr lang="ru-RU"/>
        </a:p>
      </dgm:t>
    </dgm:pt>
    <dgm:pt modelId="{03DD508B-738D-444A-8AE4-397F78BC5F02}" type="pres">
      <dgm:prSet presAssocID="{ABE90AB0-77D4-4367-8B54-7570AA40AAC6}" presName="parentText" presStyleLbl="node1" presStyleIdx="7" presStyleCnt="10" custScaleX="118980" custScaleY="101626" custLinFactNeighborX="-25835" custLinFactNeighborY="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AE32E-42B6-4D4C-A6F1-BBDB9DDF6C97}" type="pres">
      <dgm:prSet presAssocID="{ABE90AB0-77D4-4367-8B54-7570AA40AAC6}" presName="negativeSpace" presStyleCnt="0"/>
      <dgm:spPr/>
    </dgm:pt>
    <dgm:pt modelId="{25107F87-4D6C-409E-9030-C8E6B3176E30}" type="pres">
      <dgm:prSet presAssocID="{ABE90AB0-77D4-4367-8B54-7570AA40AAC6}" presName="childText" presStyleLbl="conFgAcc1" presStyleIdx="7" presStyleCnt="10" custScaleX="92540" custScaleY="10989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DB55EE9C-C469-45B2-886C-B81CCD7DC142}" type="pres">
      <dgm:prSet presAssocID="{35D16522-7DD6-4868-8D99-23C3D6FC98DA}" presName="spaceBetweenRectangles" presStyleCnt="0"/>
      <dgm:spPr/>
    </dgm:pt>
    <dgm:pt modelId="{4E891F25-CEA7-479A-A219-EF698F9F2751}" type="pres">
      <dgm:prSet presAssocID="{545B6FB2-8AE7-48E9-B2AD-BA33DF3F6061}" presName="parentLin" presStyleCnt="0"/>
      <dgm:spPr/>
    </dgm:pt>
    <dgm:pt modelId="{F9E6A59D-D0B9-4098-A4C4-BA50D71C75EA}" type="pres">
      <dgm:prSet presAssocID="{545B6FB2-8AE7-48E9-B2AD-BA33DF3F6061}" presName="parentLeftMargin" presStyleLbl="node1" presStyleIdx="7" presStyleCnt="10" custScaleX="133987" custScaleY="28808"/>
      <dgm:spPr/>
      <dgm:t>
        <a:bodyPr/>
        <a:lstStyle/>
        <a:p>
          <a:endParaRPr lang="ru-RU"/>
        </a:p>
      </dgm:t>
    </dgm:pt>
    <dgm:pt modelId="{A372E64C-9674-4DCE-BD88-E080B6207DAE}" type="pres">
      <dgm:prSet presAssocID="{545B6FB2-8AE7-48E9-B2AD-BA33DF3F6061}" presName="parentText" presStyleLbl="node1" presStyleIdx="8" presStyleCnt="10" custScaleX="118062" custScaleY="101626" custLinFactNeighborX="-17943" custLinFactNeighborY="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2295F-A5D5-46F5-AEE3-19C684676339}" type="pres">
      <dgm:prSet presAssocID="{545B6FB2-8AE7-48E9-B2AD-BA33DF3F6061}" presName="negativeSpace" presStyleCnt="0"/>
      <dgm:spPr/>
    </dgm:pt>
    <dgm:pt modelId="{F6DC1F53-30DE-4418-B15C-1903787B7C8D}" type="pres">
      <dgm:prSet presAssocID="{545B6FB2-8AE7-48E9-B2AD-BA33DF3F6061}" presName="childText" presStyleLbl="conFgAcc1" presStyleIdx="8" presStyleCnt="10" custScaleX="92540" custScaleY="10989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95AA77B5-C98F-47A3-A9F9-1D0BA6B9DDEC}" type="pres">
      <dgm:prSet presAssocID="{ECA0A1DF-C20A-487B-B65B-ECA2DFA41080}" presName="spaceBetweenRectangles" presStyleCnt="0"/>
      <dgm:spPr/>
    </dgm:pt>
    <dgm:pt modelId="{263DFFBF-5C0D-427C-BBDF-2F99D9FE041F}" type="pres">
      <dgm:prSet presAssocID="{A12BCE39-F983-43B6-8B5F-FB82B3FB70C6}" presName="parentLin" presStyleCnt="0"/>
      <dgm:spPr/>
    </dgm:pt>
    <dgm:pt modelId="{8FB2D5F6-F036-4D8D-BC68-86D37010DD36}" type="pres">
      <dgm:prSet presAssocID="{A12BCE39-F983-43B6-8B5F-FB82B3FB70C6}" presName="parentLeftMargin" presStyleLbl="node1" presStyleIdx="8" presStyleCnt="10" custScaleX="133987" custScaleY="28808"/>
      <dgm:spPr/>
      <dgm:t>
        <a:bodyPr/>
        <a:lstStyle/>
        <a:p>
          <a:endParaRPr lang="ru-RU"/>
        </a:p>
      </dgm:t>
    </dgm:pt>
    <dgm:pt modelId="{B416D793-F862-43BF-8254-21CD4EEE6D78}" type="pres">
      <dgm:prSet presAssocID="{A12BCE39-F983-43B6-8B5F-FB82B3FB70C6}" presName="parentText" presStyleLbl="node1" presStyleIdx="9" presStyleCnt="10" custScaleX="118062" custScaleY="101626" custLinFactNeighborX="-14173" custLinFactNeighborY="-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04D36-FF79-4CB8-B321-CDE8F4DD260A}" type="pres">
      <dgm:prSet presAssocID="{A12BCE39-F983-43B6-8B5F-FB82B3FB70C6}" presName="negativeSpace" presStyleCnt="0"/>
      <dgm:spPr/>
    </dgm:pt>
    <dgm:pt modelId="{2C5468B7-0652-4CEB-BA8E-20A454A6B959}" type="pres">
      <dgm:prSet presAssocID="{A12BCE39-F983-43B6-8B5F-FB82B3FB70C6}" presName="childText" presStyleLbl="conFgAcc1" presStyleIdx="9" presStyleCnt="10" custScaleX="92540" custScaleY="109890">
        <dgm:presLayoutVars>
          <dgm:bulletEnabled val="1"/>
        </dgm:presLayoutVars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D1901EED-7C52-4095-93AE-FE05998DC941}" srcId="{80B59AF3-8D79-4041-A366-9454B9AC0AB0}" destId="{2B51CCE4-17B0-4778-BE70-A9EA58E4DB79}" srcOrd="4" destOrd="0" parTransId="{B4102A16-19C5-4856-8F7C-D280D86EAA71}" sibTransId="{B2458F30-E065-4BE9-9241-EB5BD05F63DB}"/>
    <dgm:cxn modelId="{6D4EAD46-4428-43E3-BE14-182915BDDE4A}" type="presOf" srcId="{ABE90AB0-77D4-4367-8B54-7570AA40AAC6}" destId="{03DD508B-738D-444A-8AE4-397F78BC5F02}" srcOrd="1" destOrd="0" presId="urn:microsoft.com/office/officeart/2005/8/layout/list1"/>
    <dgm:cxn modelId="{9371BC1A-6E44-4FF3-9A49-75F1AE631704}" srcId="{80B59AF3-8D79-4041-A366-9454B9AC0AB0}" destId="{E3A15DDD-041E-4EBD-8636-A18F36D96440}" srcOrd="0" destOrd="0" parTransId="{68CB8494-FD9B-482F-A369-1532B99BD522}" sibTransId="{62607C04-1668-4B8B-A504-ADBE14436F93}"/>
    <dgm:cxn modelId="{6A432AD3-CAE0-4C48-B3AB-471140CDBE6F}" type="presOf" srcId="{2B51CCE4-17B0-4778-BE70-A9EA58E4DB79}" destId="{329314E6-A242-456F-9E05-8713DA6FAD45}" srcOrd="0" destOrd="0" presId="urn:microsoft.com/office/officeart/2005/8/layout/list1"/>
    <dgm:cxn modelId="{3934DB23-ED1F-40ED-901A-64B50F90BB6B}" type="presOf" srcId="{55FD45AD-1368-4E20-9685-081D36CF1914}" destId="{A69438C3-6AC3-4994-9198-9304E0BFB40D}" srcOrd="1" destOrd="0" presId="urn:microsoft.com/office/officeart/2005/8/layout/list1"/>
    <dgm:cxn modelId="{3C0B4799-D817-417A-93F5-046CCF600BE9}" type="presOf" srcId="{E7FE5111-0E26-4D78-B075-EC421E8C2E6C}" destId="{13A092DF-9C6E-4D51-977A-E9D53E3DAF36}" srcOrd="1" destOrd="0" presId="urn:microsoft.com/office/officeart/2005/8/layout/list1"/>
    <dgm:cxn modelId="{A6ACA9B6-64A9-46F1-AF39-E1153717E64F}" type="presOf" srcId="{80B59AF3-8D79-4041-A366-9454B9AC0AB0}" destId="{45C485DE-AD07-4918-9F53-A4B852A1B0FD}" srcOrd="0" destOrd="0" presId="urn:microsoft.com/office/officeart/2005/8/layout/list1"/>
    <dgm:cxn modelId="{8A169D58-17D0-43E8-9CF9-0EF809395992}" type="presOf" srcId="{ABE90AB0-77D4-4367-8B54-7570AA40AAC6}" destId="{2847FE88-59D2-44A6-8114-0AEB68765FCA}" srcOrd="0" destOrd="0" presId="urn:microsoft.com/office/officeart/2005/8/layout/list1"/>
    <dgm:cxn modelId="{3860C3FD-068E-4A29-9C54-9ED558D077ED}" srcId="{80B59AF3-8D79-4041-A366-9454B9AC0AB0}" destId="{BDFA4CFC-5FE4-4B90-B34A-4A3E0C25A201}" srcOrd="1" destOrd="0" parTransId="{BEBCBEE3-7FD8-4193-BFF7-63A8A3A433AC}" sibTransId="{5E67D171-0423-4C09-82E5-E88091977FD2}"/>
    <dgm:cxn modelId="{190C7BBE-CBEB-418D-B37A-CCB69B92D934}" type="presOf" srcId="{545B6FB2-8AE7-48E9-B2AD-BA33DF3F6061}" destId="{A372E64C-9674-4DCE-BD88-E080B6207DAE}" srcOrd="1" destOrd="0" presId="urn:microsoft.com/office/officeart/2005/8/layout/list1"/>
    <dgm:cxn modelId="{29A56A48-5003-4834-B7F5-4DD16B20F81F}" srcId="{80B59AF3-8D79-4041-A366-9454B9AC0AB0}" destId="{A12BCE39-F983-43B6-8B5F-FB82B3FB70C6}" srcOrd="9" destOrd="0" parTransId="{4E3C57A9-5C96-4AE5-983C-85B1DDB5DC71}" sibTransId="{1221F76B-1D38-41D6-8F35-6112D2D8A3A0}"/>
    <dgm:cxn modelId="{95996FB2-9428-4052-88FD-001047F5D244}" type="presOf" srcId="{324C5435-22B8-4649-A30E-8F4870172921}" destId="{409348E1-162B-4AAD-976F-89F328962A3B}" srcOrd="0" destOrd="0" presId="urn:microsoft.com/office/officeart/2005/8/layout/list1"/>
    <dgm:cxn modelId="{8B477F5D-5E47-4802-A509-F8465B7C3B7A}" type="presOf" srcId="{A12BCE39-F983-43B6-8B5F-FB82B3FB70C6}" destId="{8FB2D5F6-F036-4D8D-BC68-86D37010DD36}" srcOrd="0" destOrd="0" presId="urn:microsoft.com/office/officeart/2005/8/layout/list1"/>
    <dgm:cxn modelId="{F8E7242E-994A-49F4-A1A5-8A7C06D9C5AF}" type="presOf" srcId="{E3A15DDD-041E-4EBD-8636-A18F36D96440}" destId="{767F5320-0CE6-4F43-AAA5-E8302FD1D3CE}" srcOrd="1" destOrd="0" presId="urn:microsoft.com/office/officeart/2005/8/layout/list1"/>
    <dgm:cxn modelId="{D87871FA-5E52-4F77-B31D-9851FB5406BF}" type="presOf" srcId="{930CBAC9-D66B-47C5-AD05-177EBFD6BEEA}" destId="{4E5E1802-8C30-4446-B72F-F4C8572C5617}" srcOrd="0" destOrd="0" presId="urn:microsoft.com/office/officeart/2005/8/layout/list1"/>
    <dgm:cxn modelId="{B289CF3C-50A1-4795-8F89-16E401CA07AB}" type="presOf" srcId="{BDFA4CFC-5FE4-4B90-B34A-4A3E0C25A201}" destId="{162FB28E-00FF-4B1D-B099-2C506E247E50}" srcOrd="0" destOrd="0" presId="urn:microsoft.com/office/officeart/2005/8/layout/list1"/>
    <dgm:cxn modelId="{4C951737-9880-4188-89BD-F96FBD9FABA1}" type="presOf" srcId="{55FD45AD-1368-4E20-9685-081D36CF1914}" destId="{C8DA167D-D437-4D53-A4F0-FF8AC7BF8C2D}" srcOrd="0" destOrd="0" presId="urn:microsoft.com/office/officeart/2005/8/layout/list1"/>
    <dgm:cxn modelId="{E2CAFE99-48DB-4B0B-A387-CADB1A29DF35}" type="presOf" srcId="{A12BCE39-F983-43B6-8B5F-FB82B3FB70C6}" destId="{B416D793-F862-43BF-8254-21CD4EEE6D78}" srcOrd="1" destOrd="0" presId="urn:microsoft.com/office/officeart/2005/8/layout/list1"/>
    <dgm:cxn modelId="{5C2034C0-66D0-494F-AA48-4051AB6C9EA0}" srcId="{80B59AF3-8D79-4041-A366-9454B9AC0AB0}" destId="{55FD45AD-1368-4E20-9685-081D36CF1914}" srcOrd="5" destOrd="0" parTransId="{A85B05F1-61B7-4068-A2FF-FDDE8E8A8AC8}" sibTransId="{6A34AAB8-6EF2-4AC6-93D7-8FB193B8834E}"/>
    <dgm:cxn modelId="{9C1EC894-EF5C-4D27-90B4-FB2AF7F2081F}" srcId="{80B59AF3-8D79-4041-A366-9454B9AC0AB0}" destId="{930CBAC9-D66B-47C5-AD05-177EBFD6BEEA}" srcOrd="6" destOrd="0" parTransId="{51333CCA-515C-43EF-B99F-664B1E400F5D}" sibTransId="{1E53CC1B-85E6-4D07-BF12-710079C64A7D}"/>
    <dgm:cxn modelId="{3DDC1BEC-5362-4493-A4F8-E3358219390E}" srcId="{80B59AF3-8D79-4041-A366-9454B9AC0AB0}" destId="{324C5435-22B8-4649-A30E-8F4870172921}" srcOrd="2" destOrd="0" parTransId="{4130B9F6-1952-4907-A991-DF4B729282D9}" sibTransId="{2359BE8F-72C5-4EBE-B903-75C24E3E0F71}"/>
    <dgm:cxn modelId="{1E5007B0-DDBD-402C-8D2D-0900DDFD0F55}" type="presOf" srcId="{E3A15DDD-041E-4EBD-8636-A18F36D96440}" destId="{A8D88A02-2D50-4926-AB1E-9EC9C0C904B1}" srcOrd="0" destOrd="0" presId="urn:microsoft.com/office/officeart/2005/8/layout/list1"/>
    <dgm:cxn modelId="{3B669F5A-13B2-4353-B5CE-0F8B668EFC8D}" type="presOf" srcId="{E7FE5111-0E26-4D78-B075-EC421E8C2E6C}" destId="{DF51B887-5A7B-4B00-B9B1-E7FB624F7E83}" srcOrd="0" destOrd="0" presId="urn:microsoft.com/office/officeart/2005/8/layout/list1"/>
    <dgm:cxn modelId="{93C41194-1800-40BB-905C-55928E94A652}" type="presOf" srcId="{324C5435-22B8-4649-A30E-8F4870172921}" destId="{55717AFD-CCB1-4BD6-9C7E-B4F9CD137DFE}" srcOrd="1" destOrd="0" presId="urn:microsoft.com/office/officeart/2005/8/layout/list1"/>
    <dgm:cxn modelId="{FE0AAEC1-3BFE-4718-8E9D-8293FED211ED}" type="presOf" srcId="{930CBAC9-D66B-47C5-AD05-177EBFD6BEEA}" destId="{F10D59E6-2428-4BF2-9276-9D0CBB292A9F}" srcOrd="1" destOrd="0" presId="urn:microsoft.com/office/officeart/2005/8/layout/list1"/>
    <dgm:cxn modelId="{C52BCBBD-795A-41A1-B876-2D6702B0D0BE}" srcId="{80B59AF3-8D79-4041-A366-9454B9AC0AB0}" destId="{E7FE5111-0E26-4D78-B075-EC421E8C2E6C}" srcOrd="3" destOrd="0" parTransId="{5202242B-2101-464D-8671-6362650B2527}" sibTransId="{4525A011-FB8A-4057-BECA-CDD20DB24EFC}"/>
    <dgm:cxn modelId="{DF5CB6B8-5A6D-4C9D-9625-C094D3EB62FF}" srcId="{80B59AF3-8D79-4041-A366-9454B9AC0AB0}" destId="{545B6FB2-8AE7-48E9-B2AD-BA33DF3F6061}" srcOrd="8" destOrd="0" parTransId="{8B4CFAA4-B5E5-44A0-A983-2C5B1D5AA857}" sibTransId="{ECA0A1DF-C20A-487B-B65B-ECA2DFA41080}"/>
    <dgm:cxn modelId="{A96E0D5A-024A-47DD-A90B-614410A64F40}" type="presOf" srcId="{2B51CCE4-17B0-4778-BE70-A9EA58E4DB79}" destId="{97B691F0-E8DD-4507-8B3A-31329B1D198C}" srcOrd="1" destOrd="0" presId="urn:microsoft.com/office/officeart/2005/8/layout/list1"/>
    <dgm:cxn modelId="{DC3A9424-AA2C-4E7F-9CFD-31B143AE2638}" srcId="{80B59AF3-8D79-4041-A366-9454B9AC0AB0}" destId="{ABE90AB0-77D4-4367-8B54-7570AA40AAC6}" srcOrd="7" destOrd="0" parTransId="{4D8DC878-40B9-4C93-BEF5-59B533F3A94C}" sibTransId="{35D16522-7DD6-4868-8D99-23C3D6FC98DA}"/>
    <dgm:cxn modelId="{FFD66F5E-EEE3-4EFB-8528-4806581876EB}" type="presOf" srcId="{545B6FB2-8AE7-48E9-B2AD-BA33DF3F6061}" destId="{F9E6A59D-D0B9-4098-A4C4-BA50D71C75EA}" srcOrd="0" destOrd="0" presId="urn:microsoft.com/office/officeart/2005/8/layout/list1"/>
    <dgm:cxn modelId="{D82E55A2-BCD7-436E-B130-F8F10A366417}" type="presOf" srcId="{BDFA4CFC-5FE4-4B90-B34A-4A3E0C25A201}" destId="{4B38DA2A-AADC-4684-89C2-1DA501A8FCD2}" srcOrd="1" destOrd="0" presId="urn:microsoft.com/office/officeart/2005/8/layout/list1"/>
    <dgm:cxn modelId="{D208C470-EB6B-498A-97E5-83DB98913A35}" type="presParOf" srcId="{45C485DE-AD07-4918-9F53-A4B852A1B0FD}" destId="{D7DF4D5E-0B83-4635-896C-BB07DEA47294}" srcOrd="0" destOrd="0" presId="urn:microsoft.com/office/officeart/2005/8/layout/list1"/>
    <dgm:cxn modelId="{9B8BCA6E-F181-4ED6-BF6C-2BB895275423}" type="presParOf" srcId="{D7DF4D5E-0B83-4635-896C-BB07DEA47294}" destId="{A8D88A02-2D50-4926-AB1E-9EC9C0C904B1}" srcOrd="0" destOrd="0" presId="urn:microsoft.com/office/officeart/2005/8/layout/list1"/>
    <dgm:cxn modelId="{AB5A6DEE-EB34-4B38-A33C-8B2E9D13B12A}" type="presParOf" srcId="{D7DF4D5E-0B83-4635-896C-BB07DEA47294}" destId="{767F5320-0CE6-4F43-AAA5-E8302FD1D3CE}" srcOrd="1" destOrd="0" presId="urn:microsoft.com/office/officeart/2005/8/layout/list1"/>
    <dgm:cxn modelId="{C1FF71BB-0278-4C70-B652-C9505A79CCB9}" type="presParOf" srcId="{45C485DE-AD07-4918-9F53-A4B852A1B0FD}" destId="{AA46B0E8-0FEE-4673-B0CC-2D781D30A417}" srcOrd="1" destOrd="0" presId="urn:microsoft.com/office/officeart/2005/8/layout/list1"/>
    <dgm:cxn modelId="{84272A55-A832-4490-B659-AE04828B7AE6}" type="presParOf" srcId="{45C485DE-AD07-4918-9F53-A4B852A1B0FD}" destId="{3F24C65E-CA63-4209-A326-3080A879F862}" srcOrd="2" destOrd="0" presId="urn:microsoft.com/office/officeart/2005/8/layout/list1"/>
    <dgm:cxn modelId="{C7AFF579-D2ED-4689-843D-38A9F37E8144}" type="presParOf" srcId="{45C485DE-AD07-4918-9F53-A4B852A1B0FD}" destId="{F9C08DE6-0769-4EF9-85FC-46701F1045EC}" srcOrd="3" destOrd="0" presId="urn:microsoft.com/office/officeart/2005/8/layout/list1"/>
    <dgm:cxn modelId="{2FFBF186-DA80-4791-A6CC-4BD410F56E96}" type="presParOf" srcId="{45C485DE-AD07-4918-9F53-A4B852A1B0FD}" destId="{78DC5956-ED1D-4B9F-83E0-226C26D0A54E}" srcOrd="4" destOrd="0" presId="urn:microsoft.com/office/officeart/2005/8/layout/list1"/>
    <dgm:cxn modelId="{89CC7588-8A31-47A6-843D-4C358EBA4243}" type="presParOf" srcId="{78DC5956-ED1D-4B9F-83E0-226C26D0A54E}" destId="{162FB28E-00FF-4B1D-B099-2C506E247E50}" srcOrd="0" destOrd="0" presId="urn:microsoft.com/office/officeart/2005/8/layout/list1"/>
    <dgm:cxn modelId="{461C1AA5-3DF0-49C6-831C-4F1D2FA5F1EE}" type="presParOf" srcId="{78DC5956-ED1D-4B9F-83E0-226C26D0A54E}" destId="{4B38DA2A-AADC-4684-89C2-1DA501A8FCD2}" srcOrd="1" destOrd="0" presId="urn:microsoft.com/office/officeart/2005/8/layout/list1"/>
    <dgm:cxn modelId="{BF953D11-BD32-4BB3-ADF7-7F51B5A213A5}" type="presParOf" srcId="{45C485DE-AD07-4918-9F53-A4B852A1B0FD}" destId="{6DD4A5A7-AFF8-46F7-B81E-782813406019}" srcOrd="5" destOrd="0" presId="urn:microsoft.com/office/officeart/2005/8/layout/list1"/>
    <dgm:cxn modelId="{58F791DF-8076-4115-89E7-A2A510D75269}" type="presParOf" srcId="{45C485DE-AD07-4918-9F53-A4B852A1B0FD}" destId="{471A3BC8-F3EB-4717-8E1C-51D0108D0407}" srcOrd="6" destOrd="0" presId="urn:microsoft.com/office/officeart/2005/8/layout/list1"/>
    <dgm:cxn modelId="{C1F343BC-7D29-4C14-9946-247085856D2A}" type="presParOf" srcId="{45C485DE-AD07-4918-9F53-A4B852A1B0FD}" destId="{0939421C-D772-49D5-8F85-482EE6721B9C}" srcOrd="7" destOrd="0" presId="urn:microsoft.com/office/officeart/2005/8/layout/list1"/>
    <dgm:cxn modelId="{81E3C096-7005-4E1B-916D-DADF636092E9}" type="presParOf" srcId="{45C485DE-AD07-4918-9F53-A4B852A1B0FD}" destId="{A3FA10F7-F0D3-4174-B057-5A27FFCB5365}" srcOrd="8" destOrd="0" presId="urn:microsoft.com/office/officeart/2005/8/layout/list1"/>
    <dgm:cxn modelId="{BE7C3F69-9675-469C-A3FD-E39E1ED5629C}" type="presParOf" srcId="{A3FA10F7-F0D3-4174-B057-5A27FFCB5365}" destId="{409348E1-162B-4AAD-976F-89F328962A3B}" srcOrd="0" destOrd="0" presId="urn:microsoft.com/office/officeart/2005/8/layout/list1"/>
    <dgm:cxn modelId="{89F36CCB-01A1-407B-A750-869318EC547C}" type="presParOf" srcId="{A3FA10F7-F0D3-4174-B057-5A27FFCB5365}" destId="{55717AFD-CCB1-4BD6-9C7E-B4F9CD137DFE}" srcOrd="1" destOrd="0" presId="urn:microsoft.com/office/officeart/2005/8/layout/list1"/>
    <dgm:cxn modelId="{40B52CF5-2722-46B7-BD02-23C15933D10A}" type="presParOf" srcId="{45C485DE-AD07-4918-9F53-A4B852A1B0FD}" destId="{3316A10C-7D37-4D66-B72A-335D2B79C2E2}" srcOrd="9" destOrd="0" presId="urn:microsoft.com/office/officeart/2005/8/layout/list1"/>
    <dgm:cxn modelId="{C3175D77-0DB6-4AD1-9EC1-C2BF0AC0BE04}" type="presParOf" srcId="{45C485DE-AD07-4918-9F53-A4B852A1B0FD}" destId="{D50C3D05-1DD7-4ABB-A1BA-450E45F8C9AD}" srcOrd="10" destOrd="0" presId="urn:microsoft.com/office/officeart/2005/8/layout/list1"/>
    <dgm:cxn modelId="{C07CD395-9D34-4FA4-BFE8-4B68A0E7C3EE}" type="presParOf" srcId="{45C485DE-AD07-4918-9F53-A4B852A1B0FD}" destId="{148912B3-A1A7-4A75-8653-ABFB0C07C275}" srcOrd="11" destOrd="0" presId="urn:microsoft.com/office/officeart/2005/8/layout/list1"/>
    <dgm:cxn modelId="{41D11DCB-1FAD-4F79-900E-8DB5B3FF5007}" type="presParOf" srcId="{45C485DE-AD07-4918-9F53-A4B852A1B0FD}" destId="{DF8F2E78-EA95-4BC9-B40C-DABCEBD3A5D2}" srcOrd="12" destOrd="0" presId="urn:microsoft.com/office/officeart/2005/8/layout/list1"/>
    <dgm:cxn modelId="{A8CD2437-BCF8-48D7-A32E-00ED9BF3046B}" type="presParOf" srcId="{DF8F2E78-EA95-4BC9-B40C-DABCEBD3A5D2}" destId="{DF51B887-5A7B-4B00-B9B1-E7FB624F7E83}" srcOrd="0" destOrd="0" presId="urn:microsoft.com/office/officeart/2005/8/layout/list1"/>
    <dgm:cxn modelId="{D1BB5E79-29B6-4126-9D2C-952D3AED19AA}" type="presParOf" srcId="{DF8F2E78-EA95-4BC9-B40C-DABCEBD3A5D2}" destId="{13A092DF-9C6E-4D51-977A-E9D53E3DAF36}" srcOrd="1" destOrd="0" presId="urn:microsoft.com/office/officeart/2005/8/layout/list1"/>
    <dgm:cxn modelId="{9A705CE5-FD4C-4D84-8650-A4C9F549202A}" type="presParOf" srcId="{45C485DE-AD07-4918-9F53-A4B852A1B0FD}" destId="{FB42E755-0872-4CC4-9750-DB1C0E0D6342}" srcOrd="13" destOrd="0" presId="urn:microsoft.com/office/officeart/2005/8/layout/list1"/>
    <dgm:cxn modelId="{3BD7CBB7-3AFD-4660-9EAE-50C8668357CA}" type="presParOf" srcId="{45C485DE-AD07-4918-9F53-A4B852A1B0FD}" destId="{77F6E23B-A774-48D2-A727-2744ACCD15A5}" srcOrd="14" destOrd="0" presId="urn:microsoft.com/office/officeart/2005/8/layout/list1"/>
    <dgm:cxn modelId="{1E2BC8F5-9AA1-4AC0-B832-FEA07A294167}" type="presParOf" srcId="{45C485DE-AD07-4918-9F53-A4B852A1B0FD}" destId="{3B72416F-8A86-49D3-B353-12A3991D53EE}" srcOrd="15" destOrd="0" presId="urn:microsoft.com/office/officeart/2005/8/layout/list1"/>
    <dgm:cxn modelId="{2880C391-D4C4-44DE-80E2-D0855F4698A8}" type="presParOf" srcId="{45C485DE-AD07-4918-9F53-A4B852A1B0FD}" destId="{9AC5D199-9E66-48C3-BA38-88CADEEAD4F0}" srcOrd="16" destOrd="0" presId="urn:microsoft.com/office/officeart/2005/8/layout/list1"/>
    <dgm:cxn modelId="{3F2F80A8-68E4-4808-ACBB-28BF5981AD60}" type="presParOf" srcId="{9AC5D199-9E66-48C3-BA38-88CADEEAD4F0}" destId="{329314E6-A242-456F-9E05-8713DA6FAD45}" srcOrd="0" destOrd="0" presId="urn:microsoft.com/office/officeart/2005/8/layout/list1"/>
    <dgm:cxn modelId="{0DAFA39C-86F2-4F72-BC09-D1192780C10C}" type="presParOf" srcId="{9AC5D199-9E66-48C3-BA38-88CADEEAD4F0}" destId="{97B691F0-E8DD-4507-8B3A-31329B1D198C}" srcOrd="1" destOrd="0" presId="urn:microsoft.com/office/officeart/2005/8/layout/list1"/>
    <dgm:cxn modelId="{034FF1BA-3B3E-4722-820D-55644CECA0CC}" type="presParOf" srcId="{45C485DE-AD07-4918-9F53-A4B852A1B0FD}" destId="{0A12FA1A-AD7D-44F4-9FB6-2D338372FC8D}" srcOrd="17" destOrd="0" presId="urn:microsoft.com/office/officeart/2005/8/layout/list1"/>
    <dgm:cxn modelId="{3A382A5B-54FF-4CAE-AE9A-48ECD1DB8BE1}" type="presParOf" srcId="{45C485DE-AD07-4918-9F53-A4B852A1B0FD}" destId="{217A0E44-1901-4DEB-9D4A-45839A20147C}" srcOrd="18" destOrd="0" presId="urn:microsoft.com/office/officeart/2005/8/layout/list1"/>
    <dgm:cxn modelId="{AC7E870B-F6DA-4F90-B727-19A538497704}" type="presParOf" srcId="{45C485DE-AD07-4918-9F53-A4B852A1B0FD}" destId="{5B102BC1-7BE7-43C6-9271-2F1BE7371F9B}" srcOrd="19" destOrd="0" presId="urn:microsoft.com/office/officeart/2005/8/layout/list1"/>
    <dgm:cxn modelId="{90E786D7-B1C6-4D39-BFE7-A24B272E495D}" type="presParOf" srcId="{45C485DE-AD07-4918-9F53-A4B852A1B0FD}" destId="{98280231-CD16-445A-99E4-2C66DAA84FFA}" srcOrd="20" destOrd="0" presId="urn:microsoft.com/office/officeart/2005/8/layout/list1"/>
    <dgm:cxn modelId="{748D7F7D-3E73-4EA2-8557-FC9309628D3E}" type="presParOf" srcId="{98280231-CD16-445A-99E4-2C66DAA84FFA}" destId="{C8DA167D-D437-4D53-A4F0-FF8AC7BF8C2D}" srcOrd="0" destOrd="0" presId="urn:microsoft.com/office/officeart/2005/8/layout/list1"/>
    <dgm:cxn modelId="{1B2942EB-370A-4027-A34B-CB0709D596D7}" type="presParOf" srcId="{98280231-CD16-445A-99E4-2C66DAA84FFA}" destId="{A69438C3-6AC3-4994-9198-9304E0BFB40D}" srcOrd="1" destOrd="0" presId="urn:microsoft.com/office/officeart/2005/8/layout/list1"/>
    <dgm:cxn modelId="{FB2589C7-F83B-4891-84F7-A184FD6031E3}" type="presParOf" srcId="{45C485DE-AD07-4918-9F53-A4B852A1B0FD}" destId="{1266285A-5AB2-412A-90D8-3CE8C3D31D2A}" srcOrd="21" destOrd="0" presId="urn:microsoft.com/office/officeart/2005/8/layout/list1"/>
    <dgm:cxn modelId="{5875CBF2-EF8D-4131-80D3-992C93B7AA04}" type="presParOf" srcId="{45C485DE-AD07-4918-9F53-A4B852A1B0FD}" destId="{EDD00FE8-DC05-4E53-9700-C7F1429B5C7A}" srcOrd="22" destOrd="0" presId="urn:microsoft.com/office/officeart/2005/8/layout/list1"/>
    <dgm:cxn modelId="{64906420-58AF-43CC-9346-3B7C28B01E16}" type="presParOf" srcId="{45C485DE-AD07-4918-9F53-A4B852A1B0FD}" destId="{BA67DCCB-0DBB-4008-B32F-1937D9B70113}" srcOrd="23" destOrd="0" presId="urn:microsoft.com/office/officeart/2005/8/layout/list1"/>
    <dgm:cxn modelId="{99E3F262-6686-4F37-98ED-CBDC463EA146}" type="presParOf" srcId="{45C485DE-AD07-4918-9F53-A4B852A1B0FD}" destId="{2FD42A32-0CF2-42DF-BDC6-03D532649A81}" srcOrd="24" destOrd="0" presId="urn:microsoft.com/office/officeart/2005/8/layout/list1"/>
    <dgm:cxn modelId="{831B0EF9-8FE0-4256-A188-3277DEA3AE34}" type="presParOf" srcId="{2FD42A32-0CF2-42DF-BDC6-03D532649A81}" destId="{4E5E1802-8C30-4446-B72F-F4C8572C5617}" srcOrd="0" destOrd="0" presId="urn:microsoft.com/office/officeart/2005/8/layout/list1"/>
    <dgm:cxn modelId="{6AD2EE68-96C2-447D-A144-FAA8A9DC35DA}" type="presParOf" srcId="{2FD42A32-0CF2-42DF-BDC6-03D532649A81}" destId="{F10D59E6-2428-4BF2-9276-9D0CBB292A9F}" srcOrd="1" destOrd="0" presId="urn:microsoft.com/office/officeart/2005/8/layout/list1"/>
    <dgm:cxn modelId="{FF26FE72-89AB-4C0E-8A01-5ECC72CF3868}" type="presParOf" srcId="{45C485DE-AD07-4918-9F53-A4B852A1B0FD}" destId="{4261FB84-3D88-4596-A2ED-70F0FD0A6F14}" srcOrd="25" destOrd="0" presId="urn:microsoft.com/office/officeart/2005/8/layout/list1"/>
    <dgm:cxn modelId="{B3441E81-BB9E-4334-9B4A-E0814ED7ADE6}" type="presParOf" srcId="{45C485DE-AD07-4918-9F53-A4B852A1B0FD}" destId="{2DF84027-4A08-46CB-BF33-0C94032087DD}" srcOrd="26" destOrd="0" presId="urn:microsoft.com/office/officeart/2005/8/layout/list1"/>
    <dgm:cxn modelId="{2973CFFA-C535-4EC5-BD5E-ED9593B55069}" type="presParOf" srcId="{45C485DE-AD07-4918-9F53-A4B852A1B0FD}" destId="{58BB9446-65EA-4E61-A0A7-BB6600DE3AF0}" srcOrd="27" destOrd="0" presId="urn:microsoft.com/office/officeart/2005/8/layout/list1"/>
    <dgm:cxn modelId="{A55D19AA-1517-4A02-8642-1EB8FD881B49}" type="presParOf" srcId="{45C485DE-AD07-4918-9F53-A4B852A1B0FD}" destId="{E89BD518-5A9D-4F90-849A-C1A978A72A01}" srcOrd="28" destOrd="0" presId="urn:microsoft.com/office/officeart/2005/8/layout/list1"/>
    <dgm:cxn modelId="{5798D322-050F-4C82-A926-CBB93786D88E}" type="presParOf" srcId="{E89BD518-5A9D-4F90-849A-C1A978A72A01}" destId="{2847FE88-59D2-44A6-8114-0AEB68765FCA}" srcOrd="0" destOrd="0" presId="urn:microsoft.com/office/officeart/2005/8/layout/list1"/>
    <dgm:cxn modelId="{D3898203-1E32-4B07-A7CA-2B5EA4D2D186}" type="presParOf" srcId="{E89BD518-5A9D-4F90-849A-C1A978A72A01}" destId="{03DD508B-738D-444A-8AE4-397F78BC5F02}" srcOrd="1" destOrd="0" presId="urn:microsoft.com/office/officeart/2005/8/layout/list1"/>
    <dgm:cxn modelId="{27306DA2-94BB-463E-B6C4-9E9AABB96040}" type="presParOf" srcId="{45C485DE-AD07-4918-9F53-A4B852A1B0FD}" destId="{605AE32E-42B6-4D4C-A6F1-BBDB9DDF6C97}" srcOrd="29" destOrd="0" presId="urn:microsoft.com/office/officeart/2005/8/layout/list1"/>
    <dgm:cxn modelId="{72A63EE1-8ACD-46E5-86E5-5882A0B18E95}" type="presParOf" srcId="{45C485DE-AD07-4918-9F53-A4B852A1B0FD}" destId="{25107F87-4D6C-409E-9030-C8E6B3176E30}" srcOrd="30" destOrd="0" presId="urn:microsoft.com/office/officeart/2005/8/layout/list1"/>
    <dgm:cxn modelId="{1298470E-1B1E-40E5-BEA6-B1824928431F}" type="presParOf" srcId="{45C485DE-AD07-4918-9F53-A4B852A1B0FD}" destId="{DB55EE9C-C469-45B2-886C-B81CCD7DC142}" srcOrd="31" destOrd="0" presId="urn:microsoft.com/office/officeart/2005/8/layout/list1"/>
    <dgm:cxn modelId="{80B972E2-0285-42FE-99B0-CDCF891F4CFA}" type="presParOf" srcId="{45C485DE-AD07-4918-9F53-A4B852A1B0FD}" destId="{4E891F25-CEA7-479A-A219-EF698F9F2751}" srcOrd="32" destOrd="0" presId="urn:microsoft.com/office/officeart/2005/8/layout/list1"/>
    <dgm:cxn modelId="{162BB08B-614D-491E-AC00-F528EC74BA63}" type="presParOf" srcId="{4E891F25-CEA7-479A-A219-EF698F9F2751}" destId="{F9E6A59D-D0B9-4098-A4C4-BA50D71C75EA}" srcOrd="0" destOrd="0" presId="urn:microsoft.com/office/officeart/2005/8/layout/list1"/>
    <dgm:cxn modelId="{CFC454D4-7122-466B-9B40-DA98FB2A10BD}" type="presParOf" srcId="{4E891F25-CEA7-479A-A219-EF698F9F2751}" destId="{A372E64C-9674-4DCE-BD88-E080B6207DAE}" srcOrd="1" destOrd="0" presId="urn:microsoft.com/office/officeart/2005/8/layout/list1"/>
    <dgm:cxn modelId="{FB4925A0-9015-445A-978E-28ADF7DCE254}" type="presParOf" srcId="{45C485DE-AD07-4918-9F53-A4B852A1B0FD}" destId="{7812295F-A5D5-46F5-AEE3-19C684676339}" srcOrd="33" destOrd="0" presId="urn:microsoft.com/office/officeart/2005/8/layout/list1"/>
    <dgm:cxn modelId="{823C1A5E-A341-41F5-BB46-050709EE24BC}" type="presParOf" srcId="{45C485DE-AD07-4918-9F53-A4B852A1B0FD}" destId="{F6DC1F53-30DE-4418-B15C-1903787B7C8D}" srcOrd="34" destOrd="0" presId="urn:microsoft.com/office/officeart/2005/8/layout/list1"/>
    <dgm:cxn modelId="{D6C6B85E-7E88-40E1-A7E0-5EFBBD17F559}" type="presParOf" srcId="{45C485DE-AD07-4918-9F53-A4B852A1B0FD}" destId="{95AA77B5-C98F-47A3-A9F9-1D0BA6B9DDEC}" srcOrd="35" destOrd="0" presId="urn:microsoft.com/office/officeart/2005/8/layout/list1"/>
    <dgm:cxn modelId="{F734EB93-FE91-45E3-846B-7CCCA8EA5914}" type="presParOf" srcId="{45C485DE-AD07-4918-9F53-A4B852A1B0FD}" destId="{263DFFBF-5C0D-427C-BBDF-2F99D9FE041F}" srcOrd="36" destOrd="0" presId="urn:microsoft.com/office/officeart/2005/8/layout/list1"/>
    <dgm:cxn modelId="{4E008949-7E05-4543-82E5-152CF09B0558}" type="presParOf" srcId="{263DFFBF-5C0D-427C-BBDF-2F99D9FE041F}" destId="{8FB2D5F6-F036-4D8D-BC68-86D37010DD36}" srcOrd="0" destOrd="0" presId="urn:microsoft.com/office/officeart/2005/8/layout/list1"/>
    <dgm:cxn modelId="{72E4A8F1-977E-4BC1-9A89-C36D8050D06C}" type="presParOf" srcId="{263DFFBF-5C0D-427C-BBDF-2F99D9FE041F}" destId="{B416D793-F862-43BF-8254-21CD4EEE6D78}" srcOrd="1" destOrd="0" presId="urn:microsoft.com/office/officeart/2005/8/layout/list1"/>
    <dgm:cxn modelId="{3812B6B0-AE83-49A8-B2FF-97AEECE5DCAE}" type="presParOf" srcId="{45C485DE-AD07-4918-9F53-A4B852A1B0FD}" destId="{08104D36-FF79-4CB8-B321-CDE8F4DD260A}" srcOrd="37" destOrd="0" presId="urn:microsoft.com/office/officeart/2005/8/layout/list1"/>
    <dgm:cxn modelId="{EC7DC31A-967A-4318-8B0D-36A4596E3B87}" type="presParOf" srcId="{45C485DE-AD07-4918-9F53-A4B852A1B0FD}" destId="{2C5468B7-0652-4CEB-BA8E-20A454A6B959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97A1F-8747-4AD0-A73B-A95984F6BD67}">
      <dsp:nvSpPr>
        <dsp:cNvPr id="0" name=""/>
        <dsp:cNvSpPr/>
      </dsp:nvSpPr>
      <dsp:spPr>
        <a:xfrm>
          <a:off x="1250120" y="2753433"/>
          <a:ext cx="331458" cy="230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29" y="0"/>
              </a:lnTo>
              <a:lnTo>
                <a:pt x="165729" y="2305797"/>
              </a:lnTo>
              <a:lnTo>
                <a:pt x="331458" y="2305797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357612" y="3848095"/>
        <a:ext cx="116474" cy="116474"/>
      </dsp:txXfrm>
    </dsp:sp>
    <dsp:sp modelId="{67986D80-221C-4AC1-9AB4-A230D5EC07CC}">
      <dsp:nvSpPr>
        <dsp:cNvPr id="0" name=""/>
        <dsp:cNvSpPr/>
      </dsp:nvSpPr>
      <dsp:spPr>
        <a:xfrm>
          <a:off x="1250120" y="2753433"/>
          <a:ext cx="372898" cy="117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449" y="0"/>
              </a:lnTo>
              <a:lnTo>
                <a:pt x="186449" y="1175205"/>
              </a:lnTo>
              <a:lnTo>
                <a:pt x="372898" y="1175205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5746" y="3310212"/>
        <a:ext cx="61647" cy="61647"/>
      </dsp:txXfrm>
    </dsp:sp>
    <dsp:sp modelId="{CB1875AC-F026-4609-BFD5-A025E0666B41}">
      <dsp:nvSpPr>
        <dsp:cNvPr id="0" name=""/>
        <dsp:cNvSpPr/>
      </dsp:nvSpPr>
      <dsp:spPr>
        <a:xfrm>
          <a:off x="1250120" y="2258334"/>
          <a:ext cx="372898" cy="495099"/>
        </a:xfrm>
        <a:custGeom>
          <a:avLst/>
          <a:gdLst/>
          <a:ahLst/>
          <a:cxnLst/>
          <a:rect l="0" t="0" r="0" b="0"/>
          <a:pathLst>
            <a:path>
              <a:moveTo>
                <a:pt x="0" y="495099"/>
              </a:moveTo>
              <a:lnTo>
                <a:pt x="186449" y="495099"/>
              </a:lnTo>
              <a:lnTo>
                <a:pt x="186449" y="0"/>
              </a:lnTo>
              <a:lnTo>
                <a:pt x="372898" y="0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1074" y="2490388"/>
        <a:ext cx="30990" cy="30990"/>
      </dsp:txXfrm>
    </dsp:sp>
    <dsp:sp modelId="{5F690BAD-46B8-46E0-BF32-BE18A938B206}">
      <dsp:nvSpPr>
        <dsp:cNvPr id="0" name=""/>
        <dsp:cNvSpPr/>
      </dsp:nvSpPr>
      <dsp:spPr>
        <a:xfrm>
          <a:off x="1250120" y="540117"/>
          <a:ext cx="372898" cy="2213315"/>
        </a:xfrm>
        <a:custGeom>
          <a:avLst/>
          <a:gdLst/>
          <a:ahLst/>
          <a:cxnLst/>
          <a:rect l="0" t="0" r="0" b="0"/>
          <a:pathLst>
            <a:path>
              <a:moveTo>
                <a:pt x="0" y="2213315"/>
              </a:moveTo>
              <a:lnTo>
                <a:pt x="186449" y="2213315"/>
              </a:lnTo>
              <a:lnTo>
                <a:pt x="186449" y="0"/>
              </a:lnTo>
              <a:lnTo>
                <a:pt x="372898" y="0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380457" y="1590663"/>
        <a:ext cx="112225" cy="112225"/>
      </dsp:txXfrm>
    </dsp:sp>
    <dsp:sp modelId="{6F729DE0-D323-423A-8914-B8B74CE78069}">
      <dsp:nvSpPr>
        <dsp:cNvPr id="0" name=""/>
        <dsp:cNvSpPr/>
      </dsp:nvSpPr>
      <dsp:spPr>
        <a:xfrm rot="16200000">
          <a:off x="-950664" y="2128373"/>
          <a:ext cx="3151450" cy="1250120"/>
        </a:xfrm>
        <a:prstGeom prst="rect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</a:t>
          </a:r>
          <a:r>
            <a:rPr lang="ru-RU" sz="1600" kern="1200" dirty="0" smtClean="0">
              <a:solidFill>
                <a:schemeClr val="tx1"/>
              </a:solidFill>
            </a:rPr>
            <a:t>сего расходов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 образованию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143417,8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Тыс. руб.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-950664" y="2128373"/>
        <a:ext cx="3151450" cy="1250120"/>
      </dsp:txXfrm>
    </dsp:sp>
    <dsp:sp modelId="{C85026B7-7D40-423D-BBEF-FF465CCC3A4B}">
      <dsp:nvSpPr>
        <dsp:cNvPr id="0" name=""/>
        <dsp:cNvSpPr/>
      </dsp:nvSpPr>
      <dsp:spPr>
        <a:xfrm>
          <a:off x="1623019" y="0"/>
          <a:ext cx="6636192" cy="1080235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26225,9 тыс. руб</a:t>
          </a:r>
          <a:r>
            <a:rPr lang="ru-RU" sz="1200" kern="1200" dirty="0" smtClean="0">
              <a:solidFill>
                <a:schemeClr val="tx1"/>
              </a:solidFill>
            </a:rPr>
            <a:t>., из них: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25371,7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731,0 тыс.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увеличение МРОТ – 123,2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23019" y="0"/>
        <a:ext cx="6636192" cy="1080235"/>
      </dsp:txXfrm>
    </dsp:sp>
    <dsp:sp modelId="{434AA628-598D-4067-A7E1-E078A9F57BFD}">
      <dsp:nvSpPr>
        <dsp:cNvPr id="0" name=""/>
        <dsp:cNvSpPr/>
      </dsp:nvSpPr>
      <dsp:spPr>
        <a:xfrm>
          <a:off x="1623019" y="1290465"/>
          <a:ext cx="7262833" cy="193573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97422,8 тыс. руб</a:t>
          </a:r>
          <a:r>
            <a:rPr lang="ru-RU" sz="1200" kern="1200" dirty="0" smtClean="0">
              <a:solidFill>
                <a:schemeClr val="tx1"/>
              </a:solidFill>
            </a:rPr>
            <a:t>., 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 деятельности – 90884,3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укрепление МТБ – 2394,8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подвоз учащихся – 2001,8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из         малоимущих семей – 1742,5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создание условий для занятий физической культуры – 108,6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предоставление льготного проезда отдельным категориям граждан – 85,0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1623019" y="1290465"/>
        <a:ext cx="7262833" cy="1935738"/>
      </dsp:txXfrm>
    </dsp:sp>
    <dsp:sp modelId="{B37C52C4-1248-45A1-87B0-C4B8D492BC96}">
      <dsp:nvSpPr>
        <dsp:cNvPr id="0" name=""/>
        <dsp:cNvSpPr/>
      </dsp:nvSpPr>
      <dsp:spPr>
        <a:xfrm>
          <a:off x="1623019" y="3450707"/>
          <a:ext cx="6163511" cy="95586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7279,5 тыс. руб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ДЮСШ – 1530,5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5749,0 тыс. руб.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3019" y="3450707"/>
        <a:ext cx="6163511" cy="955861"/>
      </dsp:txXfrm>
    </dsp:sp>
    <dsp:sp modelId="{2ACAA9C1-A2EE-4BFF-A52E-EDDABF190645}">
      <dsp:nvSpPr>
        <dsp:cNvPr id="0" name=""/>
        <dsp:cNvSpPr/>
      </dsp:nvSpPr>
      <dsp:spPr>
        <a:xfrm>
          <a:off x="1581579" y="4695165"/>
          <a:ext cx="6848451" cy="72813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378,0  тыс. руб</a:t>
          </a:r>
          <a:r>
            <a:rPr lang="ru-RU" sz="1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579" y="4695165"/>
        <a:ext cx="6848451" cy="728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4C65E-CA63-4209-A326-3080A879F862}">
      <dsp:nvSpPr>
        <dsp:cNvPr id="0" name=""/>
        <dsp:cNvSpPr/>
      </dsp:nvSpPr>
      <dsp:spPr>
        <a:xfrm>
          <a:off x="0" y="152948"/>
          <a:ext cx="8091444" cy="30857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67F5320-0CE6-4F43-AAA5-E8302FD1D3CE}">
      <dsp:nvSpPr>
        <dsp:cNvPr id="0" name=""/>
        <dsp:cNvSpPr/>
      </dsp:nvSpPr>
      <dsp:spPr>
        <a:xfrm>
          <a:off x="437186" y="60066"/>
          <a:ext cx="7355869" cy="27000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Развитие газификации в сельской местности – 1995,0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66" y="73246"/>
        <a:ext cx="7329509" cy="243641"/>
      </dsp:txXfrm>
    </dsp:sp>
    <dsp:sp modelId="{471A3BC8-F3EB-4717-8E1C-51D0108D0407}">
      <dsp:nvSpPr>
        <dsp:cNvPr id="0" name=""/>
        <dsp:cNvSpPr/>
      </dsp:nvSpPr>
      <dsp:spPr>
        <a:xfrm>
          <a:off x="0" y="637200"/>
          <a:ext cx="8091444" cy="30857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B38DA2A-AADC-4684-89C2-1DA501A8FCD2}">
      <dsp:nvSpPr>
        <dsp:cNvPr id="0" name=""/>
        <dsp:cNvSpPr/>
      </dsp:nvSpPr>
      <dsp:spPr>
        <a:xfrm>
          <a:off x="437186" y="526320"/>
          <a:ext cx="7355869" cy="28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Капитальный ремонт и ремонт улично-дорожной сети – 6042,0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245" y="540379"/>
        <a:ext cx="7327751" cy="259882"/>
      </dsp:txXfrm>
    </dsp:sp>
    <dsp:sp modelId="{D50C3D05-1DD7-4ABB-A1BA-450E45F8C9AD}">
      <dsp:nvSpPr>
        <dsp:cNvPr id="0" name=""/>
        <dsp:cNvSpPr/>
      </dsp:nvSpPr>
      <dsp:spPr>
        <a:xfrm>
          <a:off x="8219" y="1123806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55717AFD-CCB1-4BD6-9C7E-B4F9CD137DFE}">
      <dsp:nvSpPr>
        <dsp:cNvPr id="0" name=""/>
        <dsp:cNvSpPr/>
      </dsp:nvSpPr>
      <dsp:spPr>
        <a:xfrm>
          <a:off x="437186" y="1010572"/>
          <a:ext cx="7355869" cy="28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Строительство ДК в д. Хорошево – 2734,0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245" y="1024631"/>
        <a:ext cx="7327751" cy="259882"/>
      </dsp:txXfrm>
    </dsp:sp>
    <dsp:sp modelId="{77F6E23B-A774-48D2-A727-2744ACCD15A5}">
      <dsp:nvSpPr>
        <dsp:cNvPr id="0" name=""/>
        <dsp:cNvSpPr/>
      </dsp:nvSpPr>
      <dsp:spPr>
        <a:xfrm>
          <a:off x="0" y="1583437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13A092DF-9C6E-4D51-977A-E9D53E3DAF36}">
      <dsp:nvSpPr>
        <dsp:cNvPr id="0" name=""/>
        <dsp:cNvSpPr/>
      </dsp:nvSpPr>
      <dsp:spPr>
        <a:xfrm>
          <a:off x="439000" y="1456115"/>
          <a:ext cx="7355869" cy="30857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Приобретение жилья многодетным семьям – 926,3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063" y="1471178"/>
        <a:ext cx="7325743" cy="278445"/>
      </dsp:txXfrm>
    </dsp:sp>
    <dsp:sp modelId="{217A0E44-1901-4DEB-9D4A-45839A20147C}">
      <dsp:nvSpPr>
        <dsp:cNvPr id="0" name=""/>
        <dsp:cNvSpPr/>
      </dsp:nvSpPr>
      <dsp:spPr>
        <a:xfrm>
          <a:off x="2448" y="2083775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97B691F0-E8DD-4507-8B3A-31329B1D198C}">
      <dsp:nvSpPr>
        <dsp:cNvPr id="0" name=""/>
        <dsp:cNvSpPr/>
      </dsp:nvSpPr>
      <dsp:spPr>
        <a:xfrm>
          <a:off x="417919" y="1967493"/>
          <a:ext cx="7355869" cy="33230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Ремонт общеобразовательных учреждений – 2394,8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141" y="1983715"/>
        <a:ext cx="7323425" cy="299865"/>
      </dsp:txXfrm>
    </dsp:sp>
    <dsp:sp modelId="{EDD00FE8-DC05-4E53-9700-C7F1429B5C7A}">
      <dsp:nvSpPr>
        <dsp:cNvPr id="0" name=""/>
        <dsp:cNvSpPr/>
      </dsp:nvSpPr>
      <dsp:spPr>
        <a:xfrm>
          <a:off x="30777" y="2586607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69438C3-6AC3-4994-9198-9304E0BFB40D}">
      <dsp:nvSpPr>
        <dsp:cNvPr id="0" name=""/>
        <dsp:cNvSpPr/>
      </dsp:nvSpPr>
      <dsp:spPr>
        <a:xfrm>
          <a:off x="390796" y="2586610"/>
          <a:ext cx="7355869" cy="33230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Укрепление МТБ дошкольных учреждений – 731,0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18" y="2602832"/>
        <a:ext cx="7323425" cy="299865"/>
      </dsp:txXfrm>
    </dsp:sp>
    <dsp:sp modelId="{2DF84027-4A08-46CB-BF33-0C94032087DD}">
      <dsp:nvSpPr>
        <dsp:cNvPr id="0" name=""/>
        <dsp:cNvSpPr/>
      </dsp:nvSpPr>
      <dsp:spPr>
        <a:xfrm>
          <a:off x="0" y="3196547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F10D59E6-2428-4BF2-9276-9D0CBB292A9F}">
      <dsp:nvSpPr>
        <dsp:cNvPr id="0" name=""/>
        <dsp:cNvSpPr/>
      </dsp:nvSpPr>
      <dsp:spPr>
        <a:xfrm>
          <a:off x="399260" y="3090662"/>
          <a:ext cx="7355869" cy="3599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Укрепление МТБ учреждений культуры – 180,9 тыс. руб.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834" y="3108236"/>
        <a:ext cx="7320721" cy="324851"/>
      </dsp:txXfrm>
    </dsp:sp>
    <dsp:sp modelId="{25107F87-4D6C-409E-9030-C8E6B3176E30}">
      <dsp:nvSpPr>
        <dsp:cNvPr id="0" name=""/>
        <dsp:cNvSpPr/>
      </dsp:nvSpPr>
      <dsp:spPr>
        <a:xfrm>
          <a:off x="0" y="3914579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03DD508B-738D-444A-8AE4-397F78BC5F02}">
      <dsp:nvSpPr>
        <dsp:cNvPr id="0" name=""/>
        <dsp:cNvSpPr/>
      </dsp:nvSpPr>
      <dsp:spPr>
        <a:xfrm>
          <a:off x="472825" y="3738738"/>
          <a:ext cx="7282299" cy="3599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Ремонт воинских захоронений – 434,0 тыс. руб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399" y="3756312"/>
        <a:ext cx="7247151" cy="324851"/>
      </dsp:txXfrm>
    </dsp:sp>
    <dsp:sp modelId="{F6DC1F53-30DE-4418-B15C-1903787B7C8D}">
      <dsp:nvSpPr>
        <dsp:cNvPr id="0" name=""/>
        <dsp:cNvSpPr/>
      </dsp:nvSpPr>
      <dsp:spPr>
        <a:xfrm>
          <a:off x="0" y="4494566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372E64C-9674-4DCE-BD88-E080B6207DAE}">
      <dsp:nvSpPr>
        <dsp:cNvPr id="0" name=""/>
        <dsp:cNvSpPr/>
      </dsp:nvSpPr>
      <dsp:spPr>
        <a:xfrm>
          <a:off x="507328" y="4314800"/>
          <a:ext cx="7226112" cy="3599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Развитие массового спорта – 108,6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902" y="4332374"/>
        <a:ext cx="7190964" cy="324851"/>
      </dsp:txXfrm>
    </dsp:sp>
    <dsp:sp modelId="{2C5468B7-0652-4CEB-BA8E-20A454A6B959}">
      <dsp:nvSpPr>
        <dsp:cNvPr id="0" name=""/>
        <dsp:cNvSpPr/>
      </dsp:nvSpPr>
      <dsp:spPr>
        <a:xfrm>
          <a:off x="0" y="5074554"/>
          <a:ext cx="8091444" cy="33230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416D793-F862-43BF-8254-21CD4EEE6D78}">
      <dsp:nvSpPr>
        <dsp:cNvPr id="0" name=""/>
        <dsp:cNvSpPr/>
      </dsp:nvSpPr>
      <dsp:spPr>
        <a:xfrm>
          <a:off x="523810" y="4890863"/>
          <a:ext cx="7226112" cy="3599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1344" tIns="0" rIns="2313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Расходы на обеспечение разработки генерального плана – 100,0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384" y="4908437"/>
        <a:ext cx="7190964" cy="32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0.23575</cdr:x>
      <cdr:y>0.16108</cdr:y>
    </cdr:from>
    <cdr:to>
      <cdr:x>0.72082</cdr:x>
      <cdr:y>0.87107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612499" y="724869"/>
          <a:ext cx="3317924" cy="3194967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0.47754</cdr:x>
      <cdr:y>0.16179</cdr:y>
    </cdr:from>
    <cdr:to>
      <cdr:x>0.49434</cdr:x>
      <cdr:y>0.16179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266349" y="728045"/>
          <a:ext cx="114904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0.65018</cdr:x>
      <cdr:y>0.05769</cdr:y>
    </cdr:from>
    <cdr:to>
      <cdr:x>1</cdr:x>
      <cdr:y>0.13278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47231" y="259588"/>
          <a:ext cx="2392769" cy="337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 124 876 тыс. руб.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0.18972</cdr:x>
      <cdr:y>0.04343</cdr:y>
    </cdr:from>
    <cdr:to>
      <cdr:x>0.6801</cdr:x>
      <cdr:y>0.96688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383097" y="144016"/>
          <a:ext cx="3574937" cy="3061964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0.43271</cdr:x>
      <cdr:y>0.04343</cdr:y>
    </cdr:from>
    <cdr:to>
      <cdr:x>0.45301</cdr:x>
      <cdr:y>0.04584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3154519" y="144016"/>
          <a:ext cx="147989" cy="797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EC0A7-CCAE-4031-A709-C68AD7582DA0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F969B-1B58-406E-9089-8DEB5BEC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8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05AA-9E4E-4D72-8512-B0AACC47CB11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D89E-E9B4-4A9F-B1C6-7CCBC29BB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82625"/>
            <a:ext cx="4541837" cy="3406775"/>
          </a:xfrm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xfrm>
            <a:off x="678597" y="4315472"/>
            <a:ext cx="5417653" cy="4084514"/>
          </a:xfrm>
          <a:noFill/>
          <a:ln/>
        </p:spPr>
        <p:txBody>
          <a:bodyPr lIns="92239" tIns="46121" rIns="92239" bIns="46121"/>
          <a:lstStyle/>
          <a:p>
            <a:endParaRPr lang="ru-RU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37444" y="8626581"/>
            <a:ext cx="2934234" cy="4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9" tIns="46121" rIns="92239" bIns="46121" anchor="b"/>
          <a:lstStyle/>
          <a:p>
            <a:pPr algn="r" defTabSz="908864"/>
            <a:fld id="{639A7A92-E469-4919-8059-908D77C81884}" type="slidenum">
              <a:rPr lang="ru-RU" sz="1200">
                <a:solidFill>
                  <a:prstClr val="black"/>
                </a:solidFill>
              </a:rPr>
              <a:pPr algn="r" defTabSz="908864"/>
              <a:t>10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7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7082" y="4344136"/>
            <a:ext cx="5485439" cy="4111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38" tIns="46620" rIns="93238" bIns="466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2516" name="Номер слайда 3"/>
          <p:cNvSpPr txBox="1">
            <a:spLocks noGrp="1"/>
          </p:cNvSpPr>
          <p:nvPr/>
        </p:nvSpPr>
        <p:spPr bwMode="auto">
          <a:xfrm>
            <a:off x="3885453" y="8685331"/>
            <a:ext cx="29709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8" tIns="46620" rIns="93238" bIns="4662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524B71-67A9-4A65-8D02-ECDB13AFAE7F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8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F30A4-D775-4268-8839-336F2C9CE08F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75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7388"/>
            <a:ext cx="4564062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966" y="4337117"/>
            <a:ext cx="5476485" cy="4109544"/>
          </a:xfrm>
          <a:noFill/>
        </p:spPr>
        <p:txBody>
          <a:bodyPr wrap="square" lIns="92647" tIns="46323" rIns="92647" bIns="463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5812" name="Номер слайда 3"/>
          <p:cNvSpPr txBox="1">
            <a:spLocks noGrp="1"/>
          </p:cNvSpPr>
          <p:nvPr/>
        </p:nvSpPr>
        <p:spPr bwMode="auto">
          <a:xfrm>
            <a:off x="3879116" y="8674238"/>
            <a:ext cx="2966097" cy="4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3" rIns="92647" bIns="46323" anchor="b"/>
          <a:lstStyle/>
          <a:p>
            <a:pPr algn="r" defTabSz="915829" fontAlgn="base">
              <a:spcBef>
                <a:spcPct val="0"/>
              </a:spcBef>
              <a:spcAft>
                <a:spcPct val="0"/>
              </a:spcAft>
            </a:pPr>
            <a:fld id="{51CAD470-D033-446F-9A06-C2079AF4FD13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29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91A21-ED21-4217-9FE4-C2EB0A84B0ED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9825" y="685800"/>
            <a:ext cx="4567238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964" y="4337117"/>
            <a:ext cx="5476485" cy="4109544"/>
          </a:xfrm>
          <a:noFill/>
        </p:spPr>
        <p:txBody>
          <a:bodyPr wrap="square" lIns="92950" tIns="46477" rIns="92950" bIns="464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8052" name="Номер слайда 3"/>
          <p:cNvSpPr txBox="1">
            <a:spLocks noGrp="1"/>
          </p:cNvSpPr>
          <p:nvPr/>
        </p:nvSpPr>
        <p:spPr bwMode="auto">
          <a:xfrm>
            <a:off x="3879115" y="8674236"/>
            <a:ext cx="2966097" cy="4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7" rIns="92950" bIns="46477" anchor="b"/>
          <a:lstStyle/>
          <a:p>
            <a:pPr algn="r" defTabSz="915882" fontAlgn="base">
              <a:spcBef>
                <a:spcPct val="0"/>
              </a:spcBef>
              <a:spcAft>
                <a:spcPct val="0"/>
              </a:spcAft>
            </a:pPr>
            <a:fld id="{563EFCFA-D365-4E53-931A-4B18859628FF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82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156" fontAlgn="base">
              <a:spcBef>
                <a:spcPct val="0"/>
              </a:spcBef>
              <a:spcAft>
                <a:spcPct val="0"/>
              </a:spcAft>
              <a:defRPr/>
            </a:pPr>
            <a:fld id="{FF795FAA-8CF0-49AB-B21A-BF4E461FCBA2}" type="slidenum">
              <a:rPr lang="ru-RU">
                <a:solidFill>
                  <a:srgbClr val="000000"/>
                </a:solidFill>
              </a:rPr>
              <a:pPr defTabSz="909156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286D008-6765-4C5A-A516-65D1D5536114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40" cy="4114143"/>
          </a:xfrm>
          <a:noFill/>
        </p:spPr>
        <p:txBody>
          <a:bodyPr lIns="92664" tIns="46332" rIns="92664" bIns="4633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121" y="8685413"/>
            <a:ext cx="2972280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963E26-9A54-4F42-8333-BAAFED502520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40" cy="4114143"/>
          </a:xfrm>
          <a:noFill/>
        </p:spPr>
        <p:txBody>
          <a:bodyPr lIns="92664" tIns="46332" rIns="92664" bIns="4633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121" y="8685413"/>
            <a:ext cx="2972280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B64F282-231C-4F31-8354-BE4CFE7F4642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40" cy="4114143"/>
          </a:xfrm>
          <a:noFill/>
        </p:spPr>
        <p:txBody>
          <a:bodyPr lIns="92664" tIns="46332" rIns="92664" bIns="4633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121" y="8685413"/>
            <a:ext cx="2972280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B41EA9-6F38-4D14-8B3D-CD449F01658D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4" tIns="45786" rIns="91574" bIns="45786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BD272F-F5D8-43C8-B13C-A4E312EF0DA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4" tIns="45786" rIns="91574" bIns="45786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4" tIns="45786" rIns="91574" bIns="45786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BD272F-F5D8-43C8-B13C-A4E312EF0DA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4" tIns="45786" rIns="91574" bIns="45786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7" tIns="46728" rIns="93457" bIns="46728" anchor="b"/>
          <a:lstStyle>
            <a:lvl1pPr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6EC37F-887A-41D2-83E3-5E7F82A1FB75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3457" tIns="46728" rIns="93457" bIns="4672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7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6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80E5BC-A90F-4A74-B41E-C79CFA42A0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1E1038-ADF5-44CC-B548-81B5CD7E4D2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794FE7-2D50-4C41-B883-42D65B9983D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14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AC875E3-E411-4D16-AEB8-54A0A2BAC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9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033B-6952-4C6C-8E77-544D7565A899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EA09-4444-4B7A-8625-A037622A2A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6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D605-2015-4DAA-83E3-3DF7180AB02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ADAC-E491-4914-85F1-DC58FFF1790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3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064-918C-48A2-B30A-32E167E37377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2433-691F-4733-A733-FB338623A7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AC1B-C664-46EC-8871-6C2A35AD831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D733-B0CA-469D-80FC-C329A96100F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45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5F1E-8AA6-4BAE-B913-D7ADF90B3EEB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E800-5913-4949-B24D-4201DCB1CBA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90E6-45CE-487E-AEB4-DCD6422B57D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43F8-D3AF-4C62-BE81-AB09FC1A7CA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4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2470-0410-4A7B-A912-1882EF28B71F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75B-9AD0-4CF4-A8BE-BFB75B597C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0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B9A-4BD6-420D-BF38-ED74BC23B75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E4D3-3954-4C3C-8A51-44BBB78EE48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0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9DF3-7E73-469F-B011-AF9D637792C1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B0D-FAFB-4447-8CB4-ABB739AB37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3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8F26-5DA5-46F4-B854-D78F593F108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77F-5571-46AD-A14B-70AE0CCD1E4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90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517C-FA2E-4D36-AFAF-E54B9838CAA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4CA9-ED02-4CF5-8F83-EE2DB08A63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75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9A33-16F1-4CF7-94D0-01FD0C1BD38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4281-1F40-44BE-BA70-23022D459B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460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129DFA-D604-4C37-A47D-B3AD9FBFEC29}" type="datetime1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00833B-0FB6-464B-813F-ABD0A9F44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7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4F7341-3688-4CFE-8FE3-AB9FB4E05A4D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9DB10E-8EA7-408B-AE13-E433671AD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1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6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53362-153E-4FBB-B36B-B95632CB6CF2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63EA3-126B-4C07-8B5D-7ED79976E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2867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0407E-50B8-426E-AF50-D7DAEFC6960C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892DB1-4EFD-4F62-B50E-B8CD4EC2A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8289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67C999-C80E-4E3D-93EF-B4D9491E9C7B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C2C69-B6AE-48E4-B498-3F0669B5F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06658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F659C0-2918-45EF-B279-1C4A6AEC8CE8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EDB2C0-E782-4D85-AA86-2F47A231A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2586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1B1FB-8C84-47AF-B6BA-3C115A5B82B6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0F788-634D-4536-AFB2-15C52DC994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9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06A783-93F4-4ABD-B963-BB90115F9545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B11207-C46F-46FB-8963-1437E1D96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4104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67A3AD-4402-460B-AB22-2CA2C3AA2183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17DB69-0E06-4F3E-8CF0-C2C5F537C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55135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D105BD-0AFF-40E9-B9D2-9F304F99CC50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9349A0-5DC2-4F76-AAB1-2A5B4ABFA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30146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FFEDC9-0078-4DF2-9A37-97D01979CAB2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9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A30D5E-FA94-4415-B140-0493BCC47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9803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483D-3D39-40F6-A5BD-8CA7A786EABB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996C-CD1B-4F8F-962A-EA3C7C4DD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5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77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4332-8A69-4F68-BB62-B06551B56D23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FEFA-1959-4D35-BBC0-CF1D1A0CD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126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AF43-CA84-43F6-A6D9-83D964A8AE36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46F1-6BB0-4FD1-8246-96437824A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8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9FEC-77DC-4683-B919-6DDDAE82BC47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4AEE-D0CE-4942-9898-72305D97A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486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3266-A7D8-473C-977E-740846860B5A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2773-2C00-4F96-A8EE-C82C9580E4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719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43FC-89D3-4E7E-9EE6-6B7B3203FD65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A296-F0F5-47B7-8CE8-57B7E528C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93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29B6-007D-4BF9-859B-1E0E4538F15E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CF67-99E7-409F-89D8-340BCF84E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263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19EB-93F1-47DA-9C7F-F39804AFD3C7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2C4-1BA9-4052-B9BC-B9CA512D1A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75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44D1-92BF-48E8-8909-074678C3C57E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3E27-C77A-451C-A431-B4A032D67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97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92DC-EBC5-4CF1-9EDC-DF629C8D171B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D3FF-C2D8-4292-8B7E-CFB13A24B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568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0C80-18B2-4AED-AE0E-35F2E6D80096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7C68-A611-491A-8FCC-155467AAA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53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033B-6952-4C6C-8E77-544D7565A899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EA09-4444-4B7A-8625-A037622A2A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05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D605-2015-4DAA-83E3-3DF7180AB02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ADAC-E491-4914-85F1-DC58FFF1790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79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064-918C-48A2-B30A-32E167E37377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2433-691F-4733-A733-FB338623A7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8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AC1B-C664-46EC-8871-6C2A35AD831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D733-B0CA-469D-80FC-C329A96100F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5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5F1E-8AA6-4BAE-B913-D7ADF90B3EEB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E800-5913-4949-B24D-4201DCB1CBA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85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90E6-45CE-487E-AEB4-DCD6422B57D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43F8-D3AF-4C62-BE81-AB09FC1A7CA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48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2470-0410-4A7B-A912-1882EF28B71F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75B-9AD0-4CF4-A8BE-BFB75B597C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60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B9A-4BD6-420D-BF38-ED74BC23B75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E4D3-3954-4C3C-8A51-44BBB78EE48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7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9DF3-7E73-469F-B011-AF9D637792C1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B0D-FAFB-4447-8CB4-ABB739AB37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3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8F26-5DA5-46F4-B854-D78F593F108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77F-5571-46AD-A14B-70AE0CCD1E4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9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517C-FA2E-4D36-AFAF-E54B9838CAA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4CA9-ED02-4CF5-8F83-EE2DB08A63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52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9A33-16F1-4CF7-94D0-01FD0C1BD38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4281-1F40-44BE-BA70-23022D459B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6034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033B-6952-4C6C-8E77-544D7565A899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EA09-4444-4B7A-8625-A037622A2A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46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D605-2015-4DAA-83E3-3DF7180AB02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ADAC-E491-4914-85F1-DC58FFF1790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79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064-918C-48A2-B30A-32E167E37377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2433-691F-4733-A733-FB338623A7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AC1B-C664-46EC-8871-6C2A35AD831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D733-B0CA-469D-80FC-C329A96100F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21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5F1E-8AA6-4BAE-B913-D7ADF90B3EEB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E800-5913-4949-B24D-4201DCB1CBA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29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90E6-45CE-487E-AEB4-DCD6422B57D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43F8-D3AF-4C62-BE81-AB09FC1A7CA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4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2470-0410-4A7B-A912-1882EF28B71F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75B-9AD0-4CF4-A8BE-BFB75B597C4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05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B9A-4BD6-420D-BF38-ED74BC23B75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E4D3-3954-4C3C-8A51-44BBB78EE48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9DF3-7E73-469F-B011-AF9D637792C1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B0D-FAFB-4447-8CB4-ABB739AB37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30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8F26-5DA5-46F4-B854-D78F593F1083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77F-5571-46AD-A14B-70AE0CCD1E4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7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517C-FA2E-4D36-AFAF-E54B9838CAA4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4CA9-ED02-4CF5-8F83-EE2DB08A63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44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9A33-16F1-4CF7-94D0-01FD0C1BD38C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4281-1F40-44BE-BA70-23022D459B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2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9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5000"/>
              </a:srgbClr>
            </a:gs>
            <a:gs pos="51000">
              <a:srgbClr val="FFFA2A">
                <a:alpha val="75000"/>
              </a:srgbClr>
            </a:gs>
            <a:gs pos="100000">
              <a:srgbClr val="FFA015">
                <a:alpha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5000"/>
              </a:srgbClr>
            </a:gs>
            <a:gs pos="51000">
              <a:srgbClr val="FFFA2A">
                <a:alpha val="75000"/>
              </a:srgbClr>
            </a:gs>
            <a:gs pos="100000">
              <a:srgbClr val="FFA015">
                <a:alpha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3EEC-5113-4B40-856E-E9407CDEC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F37E0-C5C5-471B-B574-D35D3831116C}" type="datetime1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7FB9B-DE5E-4407-A71B-F3DAAAD7A9CD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tint val="75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DD792CEB-BD91-42A4-89C9-EEEB00D3E7E0}" type="datetime1">
              <a:rPr lang="ru-RU"/>
              <a:pPr>
                <a:defRPr/>
              </a:pPr>
              <a:t>28.12.2018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tint val="75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08040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7AFE4DA2-1B3B-4B63-AA4C-BC01F297FD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9C744-4C9C-4E4B-AE58-A1477E7D5EE6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6CEF9-DA06-4A35-944C-63CBFB9E58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F37E0-C5C5-471B-B574-D35D3831116C}" type="datetime1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7FB9B-DE5E-4407-A71B-F3DAAAD7A9CD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F37E0-C5C5-471B-B574-D35D3831116C}" type="datetime1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28.12.2018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7FB9B-DE5E-4407-A71B-F3DAAAD7A9CD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Relationship Id="rId9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7.xml"/><Relationship Id="rId5" Type="http://schemas.openxmlformats.org/officeDocument/2006/relationships/image" Target="../media/image7.jpe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1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Прямоугольник 12"/>
          <p:cNvSpPr>
            <a:spLocks noChangeArrowheads="1"/>
          </p:cNvSpPr>
          <p:nvPr/>
        </p:nvSpPr>
        <p:spPr bwMode="auto">
          <a:xfrm>
            <a:off x="352425" y="2492896"/>
            <a:ext cx="8535988" cy="30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бюджету МО «Ржевский район» Тверской области на 2019 год и плановый период  2020 и 2021 годы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ОБРАЗОВАНИЕ   «РЖЕВСКИЙ РАЙОН»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21297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  граждан</a:t>
            </a:r>
            <a:endParaRPr lang="ru-RU" sz="4400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4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3" y="-4739"/>
            <a:ext cx="9148653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-4653" y="55942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2"/>
          <p:cNvSpPr>
            <a:spLocks noChangeArrowheads="1"/>
          </p:cNvSpPr>
          <p:nvPr/>
        </p:nvSpPr>
        <p:spPr bwMode="auto">
          <a:xfrm>
            <a:off x="1763688" y="-7601"/>
            <a:ext cx="6170921" cy="9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«Ржевский район» </a:t>
            </a:r>
          </a:p>
          <a:p>
            <a:pPr algn="ctr"/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97136"/>
              </p:ext>
            </p:extLst>
          </p:nvPr>
        </p:nvGraphicFramePr>
        <p:xfrm>
          <a:off x="112548" y="1154105"/>
          <a:ext cx="8914249" cy="5106823"/>
        </p:xfrm>
        <a:graphic>
          <a:graphicData uri="http://schemas.openxmlformats.org/drawingml/2006/table">
            <a:tbl>
              <a:tblPr/>
              <a:tblGrid>
                <a:gridCol w="3048965"/>
                <a:gridCol w="1597078"/>
                <a:gridCol w="1306700"/>
                <a:gridCol w="1725077"/>
                <a:gridCol w="1236429"/>
              </a:tblGrid>
              <a:tr h="1036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b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210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238 155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236 233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217 915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214 755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182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(ННД)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121 030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124 876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121 810 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121 655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2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т.ч.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117 125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111 357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96 105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93 100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средства </a:t>
                      </a: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99 965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92 408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96 105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93 100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64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МТБ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 сельских поселений в соответствии с передаваемыми полномочиями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17160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18 949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298 010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266 340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217 915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214 755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собственных средств 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198 045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173 932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121 810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121 655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целевых средств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99 965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92 408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96 105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93 100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Дефицит/профицит(-/+)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-59 855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-30 107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1658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-49,5%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-24,1%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8344" y="966731"/>
            <a:ext cx="12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7038" y="6381750"/>
            <a:ext cx="396961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8" y="52331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28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Прямоугольник 12"/>
          <p:cNvSpPr>
            <a:spLocks noChangeArrowheads="1"/>
          </p:cNvSpPr>
          <p:nvPr/>
        </p:nvSpPr>
        <p:spPr bwMode="auto">
          <a:xfrm>
            <a:off x="638969" y="3284984"/>
            <a:ext cx="8212137" cy="5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9" tIns="45615" rIns="91209" bIns="45615"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Ржевского района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98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3DCBE-FDA3-4A50-90C0-A4BF3A1234BC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-99392"/>
            <a:ext cx="917257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" y="-78838"/>
            <a:ext cx="1077366" cy="96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0234" y="1598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МО «Ржевский район» на 2019 год и на плановый период 2020 и 2021 годов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79513" y="1052736"/>
            <a:ext cx="4418928" cy="648072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Общая сумма доходов на 2019 год составляет</a:t>
            </a:r>
          </a:p>
          <a:p>
            <a:pPr algn="ctr"/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 236 233 тыс. руб.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1052736"/>
            <a:ext cx="3312368" cy="216024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47741"/>
              </p:ext>
            </p:extLst>
          </p:nvPr>
        </p:nvGraphicFramePr>
        <p:xfrm>
          <a:off x="5580112" y="1381944"/>
          <a:ext cx="3096344" cy="183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652120" y="3789040"/>
            <a:ext cx="3183184" cy="22322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68677"/>
              </p:ext>
            </p:extLst>
          </p:nvPr>
        </p:nvGraphicFramePr>
        <p:xfrm>
          <a:off x="5508104" y="4293096"/>
          <a:ext cx="3210061" cy="165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015115"/>
              </p:ext>
            </p:extLst>
          </p:nvPr>
        </p:nvGraphicFramePr>
        <p:xfrm>
          <a:off x="5508104" y="1039813"/>
          <a:ext cx="316835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308323" y="1844824"/>
            <a:ext cx="3920405" cy="29281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63028"/>
              </p:ext>
            </p:extLst>
          </p:nvPr>
        </p:nvGraphicFramePr>
        <p:xfrm>
          <a:off x="179513" y="1592669"/>
          <a:ext cx="4680520" cy="343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98359"/>
              </p:ext>
            </p:extLst>
          </p:nvPr>
        </p:nvGraphicFramePr>
        <p:xfrm>
          <a:off x="5508105" y="3605572"/>
          <a:ext cx="3387314" cy="263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99037"/>
              </p:ext>
            </p:extLst>
          </p:nvPr>
        </p:nvGraphicFramePr>
        <p:xfrm>
          <a:off x="148655" y="5229200"/>
          <a:ext cx="4058889" cy="9230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5511"/>
                <a:gridCol w="1126697"/>
                <a:gridCol w="1254993"/>
                <a:gridCol w="931688"/>
              </a:tblGrid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9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Всего доходы</a:t>
                      </a:r>
                      <a:r>
                        <a:rPr lang="ru-RU" sz="9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(первоначальный план)</a:t>
                      </a:r>
                      <a:endParaRPr lang="ru-RU" sz="9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9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lang="ru-RU" sz="9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2018 год </a:t>
                      </a:r>
                      <a:endParaRPr lang="ru-RU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238 155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121 030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51%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4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241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931863" y="-15875"/>
            <a:ext cx="8212137" cy="645745"/>
          </a:xfrm>
          <a:prstGeom prst="rect">
            <a:avLst/>
          </a:prstGeom>
          <a:noFill/>
          <a:ln>
            <a:noFill/>
          </a:ln>
          <a:extLst/>
        </p:spPr>
        <p:txBody>
          <a:bodyPr lIns="90802" tIns="45430" rIns="90802" bIns="454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 «Ржевский район»  на 2019год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244" name="Text Box 15"/>
          <p:cNvSpPr txBox="1">
            <a:spLocks noChangeArrowheads="1"/>
          </p:cNvSpPr>
          <p:nvPr/>
        </p:nvSpPr>
        <p:spPr bwMode="auto">
          <a:xfrm>
            <a:off x="124172" y="5377010"/>
            <a:ext cx="8610600" cy="830411"/>
          </a:xfrm>
          <a:prstGeom prst="rect">
            <a:avLst/>
          </a:prstGeom>
          <a:solidFill>
            <a:srgbClr val="FF99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80,5%  от 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налоговых и неналоговых доходов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«Ржевский район»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приходятся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 на доходы физических лиц</a:t>
            </a: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881636" y="4820027"/>
            <a:ext cx="576064" cy="53934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456205"/>
              </p:ext>
            </p:extLst>
          </p:nvPr>
        </p:nvGraphicFramePr>
        <p:xfrm>
          <a:off x="800100" y="629870"/>
          <a:ext cx="6840000" cy="463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6420992"/>
            <a:ext cx="1828800" cy="42515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-27781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10075"/>
              </p:ext>
            </p:extLst>
          </p:nvPr>
        </p:nvGraphicFramePr>
        <p:xfrm>
          <a:off x="482340" y="1238672"/>
          <a:ext cx="7950720" cy="355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14714"/>
              </p:ext>
            </p:extLst>
          </p:nvPr>
        </p:nvGraphicFramePr>
        <p:xfrm>
          <a:off x="209104" y="1556792"/>
          <a:ext cx="79211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3294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32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333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182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" y="-4763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34693"/>
            <a:ext cx="68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 бюджета МО «Ржевский район»  за 2016-2019 годы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98025"/>
              </p:ext>
            </p:extLst>
          </p:nvPr>
        </p:nvGraphicFramePr>
        <p:xfrm>
          <a:off x="930641" y="3501008"/>
          <a:ext cx="7097743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305149"/>
              </p:ext>
            </p:extLst>
          </p:nvPr>
        </p:nvGraphicFramePr>
        <p:xfrm>
          <a:off x="1043608" y="1124744"/>
          <a:ext cx="69847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52920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465256" y="2492896"/>
            <a:ext cx="82089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5438" indent="-2270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70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МО «Ржевский  район» Тверской области </a:t>
            </a:r>
          </a:p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 и 2021 годы</a:t>
            </a:r>
            <a:endParaRPr lang="ru-RU" altLang="ru-RU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234113" y="1243013"/>
            <a:ext cx="290988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Всего расходов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266339,7 тыс. руб</a:t>
            </a:r>
            <a:r>
              <a:rPr lang="ru-RU" sz="1600" b="1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.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«Ржевский район»</a:t>
            </a:r>
          </a:p>
        </p:txBody>
      </p:sp>
      <p:pic>
        <p:nvPicPr>
          <p:cNvPr id="18440" name="Picture 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9413" y="3395663"/>
          <a:ext cx="8348662" cy="3109912"/>
        </p:xfrm>
        <a:graphic>
          <a:graphicData uri="http://schemas.openxmlformats.org/drawingml/2006/table">
            <a:tbl>
              <a:tblPr/>
              <a:tblGrid>
                <a:gridCol w="3268883"/>
                <a:gridCol w="1358375"/>
                <a:gridCol w="1220764"/>
                <a:gridCol w="1244938"/>
                <a:gridCol w="1255702"/>
              </a:tblGrid>
              <a:tr h="73174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бюджет 2018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2019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2020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2021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8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реализацию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300494,5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264517,2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213487,0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207289,4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122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не включенные в муниципальные программы </a:t>
                      </a:r>
                    </a:p>
                    <a:p>
                      <a:pPr algn="l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резервный фонд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  расходы на обеспечение собрание депутатов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обеспечение КСП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 средства на реализацию мероприятий по обращениям, поступающим к депутатам Собрания депутатов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3615,5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1285,7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579,8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</a:t>
                      </a:r>
                    </a:p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1822,5</a:t>
                      </a:r>
                    </a:p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926,7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655,8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1382,5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726,7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655,8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1382,5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726,7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655,6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7" name="TextBox 2"/>
          <p:cNvSpPr txBox="1">
            <a:spLocks noChangeArrowheads="1"/>
          </p:cNvSpPr>
          <p:nvPr/>
        </p:nvSpPr>
        <p:spPr bwMode="auto">
          <a:xfrm>
            <a:off x="7510463" y="3117850"/>
            <a:ext cx="1095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В том числе:</a:t>
            </a:r>
          </a:p>
        </p:txBody>
      </p:sp>
      <p:graphicFrame>
        <p:nvGraphicFramePr>
          <p:cNvPr id="18468" name="Диаграмма 13"/>
          <p:cNvGraphicFramePr>
            <a:graphicFrameLocks/>
          </p:cNvGraphicFramePr>
          <p:nvPr/>
        </p:nvGraphicFramePr>
        <p:xfrm>
          <a:off x="836613" y="863600"/>
          <a:ext cx="5626100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7" imgW="5627096" imgH="2847079" progId="Excel.Chart.8">
                  <p:embed/>
                </p:oleObj>
              </mc:Choice>
              <mc:Fallback>
                <p:oleObj r:id="rId7" imgW="5627096" imgH="28470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863600"/>
                        <a:ext cx="5626100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40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E08598-6DAF-48D0-8BBB-E6D45400B4F6}" type="slidenum">
              <a:rPr lang="ru-RU" sz="1400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1945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Ассигнования предусмотренные на выполнение 11-ти муниципальных программ и непрограммных расходов на 2019 год (тыс. руб.)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35698"/>
              </p:ext>
            </p:extLst>
          </p:nvPr>
        </p:nvGraphicFramePr>
        <p:xfrm>
          <a:off x="153988" y="950913"/>
          <a:ext cx="8836024" cy="54149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8971"/>
                <a:gridCol w="3950188"/>
                <a:gridCol w="998354"/>
                <a:gridCol w="1113111"/>
                <a:gridCol w="1090159"/>
                <a:gridCol w="1285241"/>
              </a:tblGrid>
              <a:tr h="284199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Проект на 2019 год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 т. ч.  средства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46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83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муниципальной системы образования Ржевского района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141837,2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62948,8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78888,4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12687,0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61948,0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2988,0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1265,4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82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«Культура муниципального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21413,5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21413,5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2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в муниципальном образовании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2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и защита населения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«Ржевский район» 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2891,2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2007,0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1677,9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329,1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3355,8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48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жилищно-коммунального хозяйства и благоустройство территорий муниципального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18813,8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18813,8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2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транспортного комплекса и дорожного хозяйства МО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20962,4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13277,5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7684,9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BAD443-68C7-45B0-BF7F-12BD3924ED35}" type="slidenum">
              <a:rPr lang="ru-RU" sz="1400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2048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Ассигнования предусмотренные на выполнение 11-ти муниципальных программ и непрограммных расходов на 2019 год (тыс. руб.)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09312"/>
              </p:ext>
            </p:extLst>
          </p:nvPr>
        </p:nvGraphicFramePr>
        <p:xfrm>
          <a:off x="106363" y="996950"/>
          <a:ext cx="8942387" cy="53355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3773"/>
                <a:gridCol w="3978737"/>
                <a:gridCol w="1029375"/>
                <a:gridCol w="1126509"/>
                <a:gridCol w="1103282"/>
                <a:gridCol w="1300711"/>
              </a:tblGrid>
              <a:tr h="344735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Проект на 2019 год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 т. ч.  средства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427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Федерального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00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«Экономическое развитие и инновационная экономика муниципального образования «Ржевский район» Тверской области на 2018-2023 годы»</a:t>
                      </a:r>
                    </a:p>
                  </a:txBody>
                  <a:tcPr marL="91452" marR="9145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4893,6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4869,0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2" marR="9145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 Развитие туризма муниципального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0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24603,0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24603,0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69181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 и гражданское общество муниципального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19759,5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19312,5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имуществом и земельными ресурсами муниципального образования «Ржевский район» Тверской области на 2018-2023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62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не включенные в муниципальные программы муниципального образования «Ржевский район» Тверской области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8111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ИТОГО РАСХОДОВ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266339,7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173932,0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88670,9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3736,8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08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C8E165-206A-46D4-90BE-6E5D63D8A8BF}" type="slidenum">
              <a:rPr lang="ru-RU" sz="1400" smtClean="0">
                <a:solidFill>
                  <a:prstClr val="black"/>
                </a:solidFill>
              </a:rPr>
              <a:pPr eaLnBrk="1" hangingPunct="1"/>
              <a:t>19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2150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в 2019 году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766143"/>
              </p:ext>
            </p:extLst>
          </p:nvPr>
        </p:nvGraphicFramePr>
        <p:xfrm>
          <a:off x="2280062" y="2291938"/>
          <a:ext cx="3610099" cy="214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1888" y="941732"/>
            <a:ext cx="3843680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– 143417,9 тыс. руб. (53,9%)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1888" y="1280286"/>
            <a:ext cx="4862357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Культура, кинематография – 18398,5 тыс. руб. (6,9%)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8919" y="1621373"/>
            <a:ext cx="4425507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Социальная политика – 11618,6 тыс. руб. (4,4%)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5470" y="2006699"/>
            <a:ext cx="4888775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Физическая культура и спорт – 310,0 тыс. руб. (0,1%)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9264" y="4303431"/>
            <a:ext cx="5462008" cy="307777"/>
          </a:xfrm>
          <a:prstGeom prst="rect">
            <a:avLst/>
          </a:prstGeom>
          <a:solidFill>
            <a:srgbClr val="FF5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Общегосударственные вопросы – 30278,8 тыс. руб. (11,4%)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8920" y="4739747"/>
            <a:ext cx="2854500" cy="307777"/>
          </a:xfrm>
          <a:prstGeom prst="rect">
            <a:avLst/>
          </a:prstGeom>
          <a:solidFill>
            <a:srgbClr val="00B050"/>
          </a:solidFill>
          <a:ln w="571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ЖКХ – 21943,5 тыс. руб. (8,2%)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5470" y="5150476"/>
            <a:ext cx="4613059" cy="307777"/>
          </a:xfrm>
          <a:prstGeom prst="rect">
            <a:avLst/>
          </a:prstGeom>
          <a:solidFill>
            <a:srgbClr val="00B0F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экономика – 21437,0 тыс. руб. (8%)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5262" y="5610850"/>
            <a:ext cx="5041188" cy="307777"/>
          </a:xfrm>
          <a:prstGeom prst="rect">
            <a:avLst/>
          </a:prstGeom>
          <a:solidFill>
            <a:srgbClr val="FF6699"/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трансферты – 16783,2 тыс. руб. (6,3%)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6574" y="6041179"/>
            <a:ext cx="4944367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безопасность – 1852,2 тыс. руб. (0,7%)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6574" y="6458055"/>
            <a:ext cx="5226367" cy="307777"/>
          </a:xfrm>
          <a:prstGeom prst="rect">
            <a:avLst/>
          </a:prstGeom>
          <a:solidFill>
            <a:srgbClr val="CCFFFF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массовой информации – 300,0 тыс. руб. (0,1%)</a:t>
            </a:r>
          </a:p>
        </p:txBody>
      </p:sp>
      <p:sp>
        <p:nvSpPr>
          <p:cNvPr id="21543" name="TextBox 16"/>
          <p:cNvSpPr txBox="1">
            <a:spLocks noChangeArrowheads="1"/>
          </p:cNvSpPr>
          <p:nvPr/>
        </p:nvSpPr>
        <p:spPr bwMode="auto">
          <a:xfrm>
            <a:off x="7204075" y="1036638"/>
            <a:ext cx="19081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rgbClr val="7030A0"/>
                </a:solidFill>
              </a:rPr>
              <a:t>Расходы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rgbClr val="7030A0"/>
                </a:solidFill>
              </a:rPr>
              <a:t>социальной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rgbClr val="7030A0"/>
                </a:solidFill>
              </a:rPr>
              <a:t>направленности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rgbClr val="7030A0"/>
                </a:solidFill>
              </a:rPr>
              <a:t> 173745,0 тыс. руб.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rgbClr val="7030A0"/>
                </a:solidFill>
              </a:rPr>
              <a:t>65,3%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1114425" y="1004888"/>
            <a:ext cx="800100" cy="5727700"/>
          </a:xfrm>
          <a:prstGeom prst="leftBrace">
            <a:avLst>
              <a:gd name="adj1" fmla="val 8333"/>
              <a:gd name="adj2" fmla="val 50207"/>
            </a:avLst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45" name="TextBox 19"/>
          <p:cNvSpPr txBox="1">
            <a:spLocks noChangeArrowheads="1"/>
          </p:cNvSpPr>
          <p:nvPr/>
        </p:nvSpPr>
        <p:spPr bwMode="auto">
          <a:xfrm>
            <a:off x="46038" y="3433763"/>
            <a:ext cx="1112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9900CC"/>
                </a:solidFill>
              </a:rPr>
              <a:t>Всего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9900CC"/>
                </a:solidFill>
              </a:rPr>
              <a:t> расходов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9900CC"/>
                </a:solidFill>
              </a:rPr>
              <a:t>266339,7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9900CC"/>
                </a:solidFill>
              </a:rPr>
              <a:t> тыс. руб.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813550" y="1004888"/>
            <a:ext cx="460375" cy="1309687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06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это - …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1340768"/>
            <a:ext cx="8540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это документ составляющийся на регулярной основе, который содержит основные положения проекта решения районного бюджета и отчета о его исполнении в доступной и понятной форме.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Ржевского района позволит Вам ознакомиться с основными положениями бюджета МО «Ржевский район» Тверской области на 2019 год и плановый период 2020 и 2021 годы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78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по отрасли «Образования»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1377687"/>
              </p:ext>
            </p:extLst>
          </p:nvPr>
        </p:nvGraphicFramePr>
        <p:xfrm>
          <a:off x="129587" y="914399"/>
          <a:ext cx="8895660" cy="567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5842862" y="1269174"/>
            <a:ext cx="559335" cy="62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42863" y="1408407"/>
            <a:ext cx="559335" cy="17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2332" y="1069515"/>
            <a:ext cx="185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12506,0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 - 12865,7 тыс. руб.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855132" y="2492896"/>
            <a:ext cx="547065" cy="126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55132" y="2708920"/>
            <a:ext cx="5470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TextBox 2049"/>
          <p:cNvSpPr txBox="1"/>
          <p:nvPr/>
        </p:nvSpPr>
        <p:spPr>
          <a:xfrm>
            <a:off x="6359497" y="2393613"/>
            <a:ext cx="166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61948,0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 – 28936,3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5161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Софинансирование областных программ в 2019 году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3077685"/>
              </p:ext>
            </p:extLst>
          </p:nvPr>
        </p:nvGraphicFramePr>
        <p:xfrm>
          <a:off x="292770" y="914400"/>
          <a:ext cx="8743726" cy="54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046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48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9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677069" y="3284984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отношения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b="1" smtClean="0">
                <a:solidFill>
                  <a:schemeClr val="tx1"/>
                </a:solidFill>
              </a:rPr>
              <a:t>22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48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9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b="1" smtClean="0">
                <a:solidFill>
                  <a:schemeClr val="tx1"/>
                </a:solidFill>
              </a:rPr>
              <a:t>23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Объем финансовой помощи из </a:t>
            </a:r>
            <a:r>
              <a:rPr lang="ru-RU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районного бюджетов на </a:t>
            </a:r>
            <a:r>
              <a:rPr lang="ru-RU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2017-2021 </a:t>
            </a:r>
            <a:r>
              <a:rPr lang="ru-RU" b="1" dirty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года (тыс. руб.)</a:t>
            </a:r>
          </a:p>
        </p:txBody>
      </p:sp>
      <p:graphicFrame>
        <p:nvGraphicFramePr>
          <p:cNvPr id="10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27835"/>
              </p:ext>
            </p:extLst>
          </p:nvPr>
        </p:nvGraphicFramePr>
        <p:xfrm>
          <a:off x="107503" y="1196752"/>
          <a:ext cx="8928544" cy="4176464"/>
        </p:xfrm>
        <a:graphic>
          <a:graphicData uri="http://schemas.openxmlformats.org/drawingml/2006/table">
            <a:tbl>
              <a:tblPr/>
              <a:tblGrid>
                <a:gridCol w="970493"/>
                <a:gridCol w="953879"/>
                <a:gridCol w="879959"/>
                <a:gridCol w="1090655"/>
                <a:gridCol w="892353"/>
                <a:gridCol w="1090655"/>
                <a:gridCol w="1103047"/>
                <a:gridCol w="1028685"/>
                <a:gridCol w="918818"/>
              </a:tblGrid>
              <a:tr h="677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Есинка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Итомля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Медведево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Победа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Чертолино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Хорошево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Успенское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1098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832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2431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3224,8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1361,4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3433,4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974,2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1885,1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1637,0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12515,9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62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2431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5348,0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1375,0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3662,0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18185,5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786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 год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2431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4136,1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3280,2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3893,5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16783,3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83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2431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1651,9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4013,1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1750,0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4110,7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2963,5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14489,2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83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 год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99FF"/>
                        </a:gs>
                        <a:gs pos="100000">
                          <a:srgbClr val="CC99FF">
                            <a:gamma/>
                            <a:tint val="2431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1607,0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4202,8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2172,8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4560,3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3259,1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15802,0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наполнение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80007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Расходы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Межбюджетные отношения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8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13225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32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3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 defTabSz="906463" fontAlgn="base">
              <a:spcBef>
                <a:spcPts val="600"/>
              </a:spcBef>
              <a:spcAft>
                <a:spcPts val="120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статья 6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основана на принципах: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Разграничение доходов, расходов и источников финансирования дефицита бюджетов между бюджетами бюджетной системы Российской Федерации;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Самостоятельности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Равенство бюджетных прав субъектов Российской Федерации, муниципальных образований;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Полнота отражения доходов, расходов и источников финансирования дефицитов бюджетов;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Сбалансированности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Эффективность использования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8. Общего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(совокупного) покрытия 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9. Прозрачности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(открытости);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 Достоверности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11. Адресности и целевого характера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Подведомственности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кассы.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кодекс Российской Федерации статья 28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8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58838"/>
            <a:ext cx="871296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21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муниципальная программа) - система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взаимоувязанных по задачам, срокам осуществления и ресурсам,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в рамках решения вопросов местного значения жостижение целей стратегии и (или) программы комплексного социально-экономического развития МО «Ржевский район», утвержденной в установленом порядке;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муниципальной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подпрограмма) - часть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являющаяся одним из направлений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обеспечивающая достижение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дминистратор муниципальной 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Ржевского района или структурное подразделение администрации,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 главным распорядителем средств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местгного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реализацию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ее реализации;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координирующий деятельность других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разработке и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ее подпрограмм и определенный при наличии двух и более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а также выполняющий функции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части, касающейся его полномочий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88990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/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(планируемое) состояние дел в сфере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оцениваемое с помощью показателей;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обеспечивающее достижение цели или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 взаимосвязи с другими задачами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решения соответствующей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выраженный в количественно измеримых показателях достижения цели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мероприятия подпрограммы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(административного мероприятия)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год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значение показателя, который формируется нарастающим итогом;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1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58B046-B6B7-4252-A0F3-1145A86427E8}" type="slidenum">
              <a:rPr lang="ru-RU" sz="1400" smtClean="0">
                <a:solidFill>
                  <a:prstClr val="black"/>
                </a:solidFill>
              </a:rPr>
              <a:pPr eaLnBrk="1" hangingPunct="1"/>
              <a:t>9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4608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12"/>
          <p:cNvSpPr>
            <a:spLocks noChangeArrowheads="1"/>
          </p:cNvSpPr>
          <p:nvPr/>
        </p:nvSpPr>
        <p:spPr bwMode="auto">
          <a:xfrm>
            <a:off x="1122363" y="-4763"/>
            <a:ext cx="80216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Основные подходы к формированию расходов районного бюджета</a:t>
            </a:r>
            <a:endParaRPr lang="ru-RU" sz="1700" smtClean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917532"/>
              </p:ext>
            </p:extLst>
          </p:nvPr>
        </p:nvGraphicFramePr>
        <p:xfrm>
          <a:off x="97971" y="914400"/>
          <a:ext cx="8948057" cy="54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2225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2302</Words>
  <Application>Microsoft Office PowerPoint</Application>
  <PresentationFormat>Экран (4:3)</PresentationFormat>
  <Paragraphs>521</Paragraphs>
  <Slides>23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Тема Office</vt:lpstr>
      <vt:lpstr>Оформление по умолчанию</vt:lpstr>
      <vt:lpstr>Трек</vt:lpstr>
      <vt:lpstr>1_Воздушный поток</vt:lpstr>
      <vt:lpstr>1_Трек</vt:lpstr>
      <vt:lpstr>2_Трек</vt:lpstr>
      <vt:lpstr>3_Трек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DepFin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Сажина Г.А.</dc:creator>
  <cp:lastModifiedBy>1</cp:lastModifiedBy>
  <cp:revision>80</cp:revision>
  <cp:lastPrinted>2018-12-27T11:16:30Z</cp:lastPrinted>
  <dcterms:created xsi:type="dcterms:W3CDTF">2013-11-12T06:41:49Z</dcterms:created>
  <dcterms:modified xsi:type="dcterms:W3CDTF">2018-12-28T12:11:43Z</dcterms:modified>
</cp:coreProperties>
</file>